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naldinho424" initials="r" lastIdx="1" clrIdx="0">
    <p:extLst>
      <p:ext uri="{19B8F6BF-5375-455C-9EA6-DF929625EA0E}">
        <p15:presenceInfo xmlns:p15="http://schemas.microsoft.com/office/powerpoint/2012/main" userId="ronaldinho42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2" y="1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3-02T20:42:04.743" idx="1">
    <p:pos x="10" y="10"/>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F6D3C07-2BD2-4E4F-8FDD-C1EFB7E74261}"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725867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6D3C07-2BD2-4E4F-8FDD-C1EFB7E74261}"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3119039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6D3C07-2BD2-4E4F-8FDD-C1EFB7E74261}"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3509379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6D3C07-2BD2-4E4F-8FDD-C1EFB7E74261}"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279249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F6D3C07-2BD2-4E4F-8FDD-C1EFB7E74261}" type="datetimeFigureOut">
              <a:rPr lang="tr-TR" smtClean="0"/>
              <a:t>2.03.2026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179939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F6D3C07-2BD2-4E4F-8FDD-C1EFB7E74261}" type="datetimeFigureOut">
              <a:rPr lang="tr-TR" smtClean="0"/>
              <a:t>2.03.2026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1499857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F6D3C07-2BD2-4E4F-8FDD-C1EFB7E74261}" type="datetimeFigureOut">
              <a:rPr lang="tr-TR" smtClean="0"/>
              <a:t>2.03.2026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365358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F6D3C07-2BD2-4E4F-8FDD-C1EFB7E74261}" type="datetimeFigureOut">
              <a:rPr lang="tr-TR" smtClean="0"/>
              <a:t>2.03.2026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3797812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F6D3C07-2BD2-4E4F-8FDD-C1EFB7E74261}" type="datetimeFigureOut">
              <a:rPr lang="tr-TR" smtClean="0"/>
              <a:t>2.03.2026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3096510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F6D3C07-2BD2-4E4F-8FDD-C1EFB7E74261}" type="datetimeFigureOut">
              <a:rPr lang="tr-TR" smtClean="0"/>
              <a:t>2.03.2026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3307189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F6D3C07-2BD2-4E4F-8FDD-C1EFB7E74261}" type="datetimeFigureOut">
              <a:rPr lang="tr-TR" smtClean="0"/>
              <a:t>2.03.2026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E8EFF-9D5F-4EF2-A345-E8CDAFC667EB}" type="slidenum">
              <a:rPr lang="tr-TR" smtClean="0"/>
              <a:t>‹#›</a:t>
            </a:fld>
            <a:endParaRPr lang="tr-TR"/>
          </a:p>
        </p:txBody>
      </p:sp>
    </p:spTree>
    <p:extLst>
      <p:ext uri="{BB962C8B-B14F-4D97-AF65-F5344CB8AC3E}">
        <p14:creationId xmlns:p14="http://schemas.microsoft.com/office/powerpoint/2010/main" val="2420723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D3C07-2BD2-4E4F-8FDD-C1EFB7E74261}" type="datetimeFigureOut">
              <a:rPr lang="tr-TR" smtClean="0"/>
              <a:t>2.03.2026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8E8EFF-9D5F-4EF2-A345-E8CDAFC667EB}" type="slidenum">
              <a:rPr lang="tr-TR" smtClean="0"/>
              <a:t>‹#›</a:t>
            </a:fld>
            <a:endParaRPr lang="tr-TR"/>
          </a:p>
        </p:txBody>
      </p:sp>
    </p:spTree>
    <p:extLst>
      <p:ext uri="{BB962C8B-B14F-4D97-AF65-F5344CB8AC3E}">
        <p14:creationId xmlns:p14="http://schemas.microsoft.com/office/powerpoint/2010/main" val="4214637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4.png"/><Relationship Id="rId5" Type="http://schemas.microsoft.com/office/2007/relationships/hdphoto" Target="../media/hdphoto2.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microsoft.com/office/2007/relationships/hdphoto" Target="../media/hdphoto1.wdp"/><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5.png"/><Relationship Id="rId11" Type="http://schemas.microsoft.com/office/2007/relationships/hdphoto" Target="../media/hdphoto4.wdp"/><Relationship Id="rId5" Type="http://schemas.microsoft.com/office/2007/relationships/hdphoto" Target="../media/hdphoto2.wdp"/><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comments" Target="../comments/comment1.xml"/><Relationship Id="rId5" Type="http://schemas.microsoft.com/office/2007/relationships/hdphoto" Target="../media/hdphoto3.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microsoft.com/office/2007/relationships/hdphoto" Target="../media/hdphoto5.wdp"/><Relationship Id="rId7" Type="http://schemas.microsoft.com/office/2007/relationships/hdphoto" Target="../media/hdphoto2.wdp"/><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 Id="rId9" Type="http://schemas.microsoft.com/office/2007/relationships/hdphoto" Target="../media/hdphoto3.wdp"/></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7.xml"/><Relationship Id="rId5" Type="http://schemas.microsoft.com/office/2007/relationships/hdphoto" Target="../media/hdphoto3.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28650"/>
            <a:ext cx="9144000" cy="2387600"/>
          </a:xfrm>
        </p:spPr>
        <p:txBody>
          <a:bodyPr/>
          <a:lstStyle/>
          <a:p>
            <a:r>
              <a:rPr lang="tr-TR" b="1" dirty="0" smtClean="0"/>
              <a:t>AYRAN İÇELİM AYRI DÜŞMEYELİM</a:t>
            </a:r>
            <a:endParaRPr lang="tr-TR" b="1" dirty="0"/>
          </a:p>
        </p:txBody>
      </p:sp>
      <p:sp>
        <p:nvSpPr>
          <p:cNvPr id="3" name="Alt Başlık 2"/>
          <p:cNvSpPr>
            <a:spLocks noGrp="1"/>
          </p:cNvSpPr>
          <p:nvPr>
            <p:ph type="subTitle" idx="1"/>
          </p:nvPr>
        </p:nvSpPr>
        <p:spPr>
          <a:xfrm>
            <a:off x="1524000" y="4572000"/>
            <a:ext cx="9144000" cy="685800"/>
          </a:xfrm>
        </p:spPr>
        <p:txBody>
          <a:bodyPr/>
          <a:lstStyle/>
          <a:p>
            <a:endParaRPr lang="tr-TR" dirty="0"/>
          </a:p>
        </p:txBody>
      </p:sp>
      <p:sp>
        <p:nvSpPr>
          <p:cNvPr id="5" name="Metin kutusu 4"/>
          <p:cNvSpPr txBox="1"/>
          <p:nvPr/>
        </p:nvSpPr>
        <p:spPr>
          <a:xfrm>
            <a:off x="7470913" y="5794513"/>
            <a:ext cx="4721087" cy="830997"/>
          </a:xfrm>
          <a:prstGeom prst="rect">
            <a:avLst/>
          </a:prstGeom>
          <a:noFill/>
        </p:spPr>
        <p:txBody>
          <a:bodyPr wrap="square" rtlCol="0">
            <a:spAutoFit/>
          </a:bodyPr>
          <a:lstStyle/>
          <a:p>
            <a:r>
              <a:rPr lang="tr-TR" sz="2400" dirty="0" smtClean="0"/>
              <a:t>Emir KARLUKAÇ 20230907042</a:t>
            </a:r>
          </a:p>
          <a:p>
            <a:r>
              <a:rPr lang="tr-TR" sz="2400" dirty="0" smtClean="0"/>
              <a:t>Mustafa Yiğit ARIKAN 20230907050</a:t>
            </a:r>
            <a:endParaRPr lang="tr-TR" sz="2400" dirty="0"/>
          </a:p>
        </p:txBody>
      </p:sp>
    </p:spTree>
    <p:extLst>
      <p:ext uri="{BB962C8B-B14F-4D97-AF65-F5344CB8AC3E}">
        <p14:creationId xmlns:p14="http://schemas.microsoft.com/office/powerpoint/2010/main" val="1957484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31846" y="1977481"/>
            <a:ext cx="5980922" cy="2862322"/>
          </a:xfrm>
          <a:prstGeom prst="rect">
            <a:avLst/>
          </a:prstGeom>
          <a:noFill/>
        </p:spPr>
        <p:txBody>
          <a:bodyPr wrap="square" rtlCol="0">
            <a:spAutoFit/>
          </a:bodyPr>
          <a:lstStyle/>
          <a:p>
            <a:r>
              <a:rPr lang="tr-TR" sz="2000" dirty="0" smtClean="0"/>
              <a:t>  Güneşli </a:t>
            </a:r>
            <a:r>
              <a:rPr lang="tr-TR" sz="2000" dirty="0"/>
              <a:t>bir cumartesi sabahı, Emir ve Yiğit bahçede oyun oynarken çok susarlar. Anneleri, "Hadi bakalım çocuklar, kendi ayranınızı kendiniz yapın da görelim kimin kıvamı daha güzel olacak?" der. Emir, ayranın çok koyu ve bol yoğurtlu olmasını severken; Yiğit, susuzluğunu giderecek daha hafif ve akışkan bir ayran hayal eder. Masanın üzerine koca bir kase yoğurt, bir sürahi su ve bardaklar koyarlar. </a:t>
            </a:r>
            <a:r>
              <a:rPr lang="tr-TR" sz="2000" dirty="0" smtClean="0"/>
              <a:t>Haydi Emir ve Yiğit’in ayranlarını nasıl yaptıklarını inceleyelim! </a:t>
            </a:r>
            <a:endParaRPr lang="tr-TR" sz="2000" dirty="0"/>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0881" y="1977481"/>
            <a:ext cx="5247590" cy="2862322"/>
          </a:xfrm>
          <a:prstGeom prst="rect">
            <a:avLst/>
          </a:prstGeom>
        </p:spPr>
      </p:pic>
    </p:spTree>
    <p:extLst>
      <p:ext uri="{BB962C8B-B14F-4D97-AF65-F5344CB8AC3E}">
        <p14:creationId xmlns:p14="http://schemas.microsoft.com/office/powerpoint/2010/main" val="1153256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133873" y="874691"/>
            <a:ext cx="5710335" cy="1200329"/>
          </a:xfrm>
          <a:prstGeom prst="rect">
            <a:avLst/>
          </a:prstGeom>
          <a:noFill/>
        </p:spPr>
        <p:txBody>
          <a:bodyPr wrap="square" rtlCol="0">
            <a:spAutoFit/>
          </a:bodyPr>
          <a:lstStyle/>
          <a:p>
            <a:r>
              <a:rPr lang="tr-TR" sz="2000" b="1" dirty="0" smtClean="0"/>
              <a:t> 1.DURUM</a:t>
            </a:r>
          </a:p>
          <a:p>
            <a:r>
              <a:rPr lang="tr-TR" dirty="0"/>
              <a:t>Emir: 2 kaşık yoğurda 1 bardak su ekliyor.</a:t>
            </a:r>
          </a:p>
          <a:p>
            <a:r>
              <a:rPr lang="tr-TR" dirty="0"/>
              <a:t>Yiğit: 1 kaşık yoğurda 2 bardak su ekliyor.</a:t>
            </a:r>
          </a:p>
          <a:p>
            <a:endParaRPr lang="tr-TR" sz="1600" dirty="0"/>
          </a:p>
        </p:txBody>
      </p:sp>
      <p:pic>
        <p:nvPicPr>
          <p:cNvPr id="3" name="Resim 2"/>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1133873" y="2839595"/>
            <a:ext cx="1173305" cy="812622"/>
          </a:xfrm>
          <a:prstGeom prst="rect">
            <a:avLst/>
          </a:prstGeom>
        </p:spPr>
      </p:pic>
      <p:pic>
        <p:nvPicPr>
          <p:cNvPr id="4" name="Resim 3"/>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2044813" y="2815253"/>
            <a:ext cx="1173305" cy="812622"/>
          </a:xfrm>
          <a:prstGeom prst="rect">
            <a:avLst/>
          </a:prstGeom>
        </p:spPr>
      </p:pic>
      <p:pic>
        <p:nvPicPr>
          <p:cNvPr id="5" name="Resim 4"/>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6523086" y="2851635"/>
            <a:ext cx="1173305" cy="812622"/>
          </a:xfrm>
          <a:prstGeom prst="rect">
            <a:avLst/>
          </a:prstGeom>
        </p:spPr>
      </p:pic>
      <p:pic>
        <p:nvPicPr>
          <p:cNvPr id="7" name="Resim 6"/>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3241303" y="2752382"/>
            <a:ext cx="731481" cy="938364"/>
          </a:xfrm>
          <a:prstGeom prst="rect">
            <a:avLst/>
          </a:prstGeom>
        </p:spPr>
      </p:pic>
      <p:pic>
        <p:nvPicPr>
          <p:cNvPr id="8" name="Resim 7"/>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8322662" y="2884495"/>
            <a:ext cx="731481" cy="938364"/>
          </a:xfrm>
          <a:prstGeom prst="rect">
            <a:avLst/>
          </a:prstGeom>
        </p:spPr>
      </p:pic>
      <p:pic>
        <p:nvPicPr>
          <p:cNvPr id="9" name="Resim 8"/>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7591181" y="2868065"/>
            <a:ext cx="731481" cy="938364"/>
          </a:xfrm>
          <a:prstGeom prst="rect">
            <a:avLst/>
          </a:prstGeom>
        </p:spPr>
      </p:pic>
      <p:sp>
        <p:nvSpPr>
          <p:cNvPr id="10" name="Metin kutusu 9"/>
          <p:cNvSpPr txBox="1"/>
          <p:nvPr/>
        </p:nvSpPr>
        <p:spPr>
          <a:xfrm>
            <a:off x="1337726" y="2387346"/>
            <a:ext cx="1687385" cy="369332"/>
          </a:xfrm>
          <a:prstGeom prst="rect">
            <a:avLst/>
          </a:prstGeom>
          <a:noFill/>
        </p:spPr>
        <p:txBody>
          <a:bodyPr wrap="none" rtlCol="0">
            <a:spAutoFit/>
          </a:bodyPr>
          <a:lstStyle/>
          <a:p>
            <a:r>
              <a:rPr lang="tr-TR" dirty="0" smtClean="0"/>
              <a:t>EMİR’İN AYRANI</a:t>
            </a:r>
            <a:endParaRPr lang="tr-TR" dirty="0"/>
          </a:p>
        </p:txBody>
      </p:sp>
      <p:sp>
        <p:nvSpPr>
          <p:cNvPr id="11" name="Metin kutusu 10"/>
          <p:cNvSpPr txBox="1"/>
          <p:nvPr/>
        </p:nvSpPr>
        <p:spPr>
          <a:xfrm>
            <a:off x="6531092" y="2498733"/>
            <a:ext cx="1686359" cy="369332"/>
          </a:xfrm>
          <a:prstGeom prst="rect">
            <a:avLst/>
          </a:prstGeom>
          <a:noFill/>
        </p:spPr>
        <p:txBody>
          <a:bodyPr wrap="none" rtlCol="0">
            <a:spAutoFit/>
          </a:bodyPr>
          <a:lstStyle/>
          <a:p>
            <a:r>
              <a:rPr lang="tr-TR" dirty="0" smtClean="0"/>
              <a:t>YİĞİT’İN AYRANI</a:t>
            </a:r>
            <a:endParaRPr lang="tr-TR" dirty="0"/>
          </a:p>
        </p:txBody>
      </p:sp>
      <p:sp>
        <p:nvSpPr>
          <p:cNvPr id="12" name="Metin kutusu 11"/>
          <p:cNvSpPr txBox="1"/>
          <p:nvPr/>
        </p:nvSpPr>
        <p:spPr>
          <a:xfrm>
            <a:off x="1262270" y="4104861"/>
            <a:ext cx="1044908" cy="646331"/>
          </a:xfrm>
          <a:prstGeom prst="rect">
            <a:avLst/>
          </a:prstGeom>
          <a:noFill/>
        </p:spPr>
        <p:txBody>
          <a:bodyPr wrap="square" rtlCol="0">
            <a:spAutoFit/>
          </a:bodyPr>
          <a:lstStyle/>
          <a:p>
            <a:r>
              <a:rPr lang="tr-TR" sz="3600" dirty="0" smtClean="0"/>
              <a:t>2/3</a:t>
            </a:r>
            <a:endParaRPr lang="tr-TR" sz="3600" dirty="0"/>
          </a:p>
        </p:txBody>
      </p:sp>
      <p:sp>
        <p:nvSpPr>
          <p:cNvPr id="13" name="Metin kutusu 12"/>
          <p:cNvSpPr txBox="1"/>
          <p:nvPr/>
        </p:nvSpPr>
        <p:spPr>
          <a:xfrm>
            <a:off x="6851817" y="4017159"/>
            <a:ext cx="1044908" cy="646331"/>
          </a:xfrm>
          <a:prstGeom prst="rect">
            <a:avLst/>
          </a:prstGeom>
          <a:noFill/>
        </p:spPr>
        <p:txBody>
          <a:bodyPr wrap="square" rtlCol="0">
            <a:spAutoFit/>
          </a:bodyPr>
          <a:lstStyle/>
          <a:p>
            <a:r>
              <a:rPr lang="tr-TR" sz="3600" dirty="0"/>
              <a:t>1</a:t>
            </a:r>
            <a:r>
              <a:rPr lang="tr-TR" sz="3600" dirty="0" smtClean="0"/>
              <a:t>/3</a:t>
            </a:r>
            <a:endParaRPr lang="tr-TR" sz="3600" dirty="0"/>
          </a:p>
        </p:txBody>
      </p:sp>
      <p:pic>
        <p:nvPicPr>
          <p:cNvPr id="14" name="Resim 13"/>
          <p:cNvPicPr>
            <a:picLocks noChangeAspect="1"/>
          </p:cNvPicPr>
          <p:nvPr/>
        </p:nvPicPr>
        <p:blipFill>
          <a:blip r:embed="rId6">
            <a:extLst>
              <a:ext uri="{BEBA8EAE-BF5A-486C-A8C5-ECC9F3942E4B}">
                <a14:imgProps xmlns:a14="http://schemas.microsoft.com/office/drawing/2010/main">
                  <a14:imgLayer r:embed="rId7">
                    <a14:imgEffect>
                      <a14:backgroundRemoval t="599" b="95808" l="9967" r="89701"/>
                    </a14:imgEffect>
                  </a14:imgLayer>
                </a14:imgProps>
              </a:ext>
              <a:ext uri="{28A0092B-C50C-407E-A947-70E740481C1C}">
                <a14:useLocalDpi xmlns:a14="http://schemas.microsoft.com/office/drawing/2010/main" val="0"/>
              </a:ext>
            </a:extLst>
          </a:blip>
          <a:stretch>
            <a:fillRect/>
          </a:stretch>
        </p:blipFill>
        <p:spPr>
          <a:xfrm>
            <a:off x="4100512" y="2431970"/>
            <a:ext cx="2120626" cy="2897436"/>
          </a:xfrm>
          <a:prstGeom prst="rect">
            <a:avLst/>
          </a:prstGeom>
        </p:spPr>
      </p:pic>
      <p:sp>
        <p:nvSpPr>
          <p:cNvPr id="15" name="Metin kutusu 14"/>
          <p:cNvSpPr txBox="1"/>
          <p:nvPr/>
        </p:nvSpPr>
        <p:spPr>
          <a:xfrm>
            <a:off x="2733260" y="5550076"/>
            <a:ext cx="5387009" cy="584775"/>
          </a:xfrm>
          <a:prstGeom prst="rect">
            <a:avLst/>
          </a:prstGeom>
          <a:noFill/>
        </p:spPr>
        <p:txBody>
          <a:bodyPr wrap="square" rtlCol="0">
            <a:spAutoFit/>
          </a:bodyPr>
          <a:lstStyle/>
          <a:p>
            <a:r>
              <a:rPr lang="tr-TR" sz="3200" dirty="0" smtClean="0"/>
              <a:t>Emir’in ayranı daha yoğundur.</a:t>
            </a:r>
            <a:endParaRPr lang="tr-TR" sz="3200" dirty="0"/>
          </a:p>
        </p:txBody>
      </p:sp>
    </p:spTree>
    <p:extLst>
      <p:ext uri="{BB962C8B-B14F-4D97-AF65-F5344CB8AC3E}">
        <p14:creationId xmlns:p14="http://schemas.microsoft.com/office/powerpoint/2010/main" val="638262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1000" fill="hold"/>
                                        <p:tgtEl>
                                          <p:spTgt spid="3"/>
                                        </p:tgtEl>
                                        <p:attrNameLst>
                                          <p:attrName>ppt_w</p:attrName>
                                        </p:attrNameLst>
                                      </p:cBhvr>
                                      <p:tavLst>
                                        <p:tav tm="0">
                                          <p:val>
                                            <p:fltVal val="0"/>
                                          </p:val>
                                        </p:tav>
                                        <p:tav tm="100000">
                                          <p:val>
                                            <p:strVal val="#ppt_w"/>
                                          </p:val>
                                        </p:tav>
                                      </p:tavLst>
                                    </p:anim>
                                    <p:anim calcmode="lin" valueType="num">
                                      <p:cBhvr>
                                        <p:cTn id="26" dur="1000" fill="hold"/>
                                        <p:tgtEl>
                                          <p:spTgt spid="3"/>
                                        </p:tgtEl>
                                        <p:attrNameLst>
                                          <p:attrName>ppt_h</p:attrName>
                                        </p:attrNameLst>
                                      </p:cBhvr>
                                      <p:tavLst>
                                        <p:tav tm="0">
                                          <p:val>
                                            <p:fltVal val="0"/>
                                          </p:val>
                                        </p:tav>
                                        <p:tav tm="100000">
                                          <p:val>
                                            <p:strVal val="#ppt_h"/>
                                          </p:val>
                                        </p:tav>
                                      </p:tavLst>
                                    </p:anim>
                                    <p:anim calcmode="lin" valueType="num">
                                      <p:cBhvr>
                                        <p:cTn id="27" dur="1000" fill="hold"/>
                                        <p:tgtEl>
                                          <p:spTgt spid="3"/>
                                        </p:tgtEl>
                                        <p:attrNameLst>
                                          <p:attrName>style.rotation</p:attrName>
                                        </p:attrNameLst>
                                      </p:cBhvr>
                                      <p:tavLst>
                                        <p:tav tm="0">
                                          <p:val>
                                            <p:fltVal val="90"/>
                                          </p:val>
                                        </p:tav>
                                        <p:tav tm="100000">
                                          <p:val>
                                            <p:fltVal val="0"/>
                                          </p:val>
                                        </p:tav>
                                      </p:tavLst>
                                    </p:anim>
                                    <p:animEffect transition="in" filter="fade">
                                      <p:cBhvr>
                                        <p:cTn id="28" dur="1000"/>
                                        <p:tgtEl>
                                          <p:spTgt spid="3"/>
                                        </p:tgtEl>
                                      </p:cBhvr>
                                    </p:animEffect>
                                  </p:childTnLst>
                                </p:cTn>
                              </p:par>
                              <p:par>
                                <p:cTn id="29" presetID="31" presetClass="entr" presetSubtype="0" fill="hold" nodeType="with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1000" fill="hold"/>
                                        <p:tgtEl>
                                          <p:spTgt spid="4"/>
                                        </p:tgtEl>
                                        <p:attrNameLst>
                                          <p:attrName>ppt_w</p:attrName>
                                        </p:attrNameLst>
                                      </p:cBhvr>
                                      <p:tavLst>
                                        <p:tav tm="0">
                                          <p:val>
                                            <p:fltVal val="0"/>
                                          </p:val>
                                        </p:tav>
                                        <p:tav tm="100000">
                                          <p:val>
                                            <p:strVal val="#ppt_w"/>
                                          </p:val>
                                        </p:tav>
                                      </p:tavLst>
                                    </p:anim>
                                    <p:anim calcmode="lin" valueType="num">
                                      <p:cBhvr>
                                        <p:cTn id="32" dur="1000" fill="hold"/>
                                        <p:tgtEl>
                                          <p:spTgt spid="4"/>
                                        </p:tgtEl>
                                        <p:attrNameLst>
                                          <p:attrName>ppt_h</p:attrName>
                                        </p:attrNameLst>
                                      </p:cBhvr>
                                      <p:tavLst>
                                        <p:tav tm="0">
                                          <p:val>
                                            <p:fltVal val="0"/>
                                          </p:val>
                                        </p:tav>
                                        <p:tav tm="100000">
                                          <p:val>
                                            <p:strVal val="#ppt_h"/>
                                          </p:val>
                                        </p:tav>
                                      </p:tavLst>
                                    </p:anim>
                                    <p:anim calcmode="lin" valueType="num">
                                      <p:cBhvr>
                                        <p:cTn id="33" dur="1000" fill="hold"/>
                                        <p:tgtEl>
                                          <p:spTgt spid="4"/>
                                        </p:tgtEl>
                                        <p:attrNameLst>
                                          <p:attrName>style.rotation</p:attrName>
                                        </p:attrNameLst>
                                      </p:cBhvr>
                                      <p:tavLst>
                                        <p:tav tm="0">
                                          <p:val>
                                            <p:fltVal val="90"/>
                                          </p:val>
                                        </p:tav>
                                        <p:tav tm="100000">
                                          <p:val>
                                            <p:fltVal val="0"/>
                                          </p:val>
                                        </p:tav>
                                      </p:tavLst>
                                    </p:anim>
                                    <p:animEffect transition="in" filter="fade">
                                      <p:cBhvr>
                                        <p:cTn id="34" dur="10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1000" fill="hold"/>
                                        <p:tgtEl>
                                          <p:spTgt spid="7"/>
                                        </p:tgtEl>
                                        <p:attrNameLst>
                                          <p:attrName>ppt_w</p:attrName>
                                        </p:attrNameLst>
                                      </p:cBhvr>
                                      <p:tavLst>
                                        <p:tav tm="0">
                                          <p:val>
                                            <p:fltVal val="0"/>
                                          </p:val>
                                        </p:tav>
                                        <p:tav tm="100000">
                                          <p:val>
                                            <p:strVal val="#ppt_w"/>
                                          </p:val>
                                        </p:tav>
                                      </p:tavLst>
                                    </p:anim>
                                    <p:anim calcmode="lin" valueType="num">
                                      <p:cBhvr>
                                        <p:cTn id="40" dur="1000" fill="hold"/>
                                        <p:tgtEl>
                                          <p:spTgt spid="7"/>
                                        </p:tgtEl>
                                        <p:attrNameLst>
                                          <p:attrName>ppt_h</p:attrName>
                                        </p:attrNameLst>
                                      </p:cBhvr>
                                      <p:tavLst>
                                        <p:tav tm="0">
                                          <p:val>
                                            <p:fltVal val="0"/>
                                          </p:val>
                                        </p:tav>
                                        <p:tav tm="100000">
                                          <p:val>
                                            <p:strVal val="#ppt_h"/>
                                          </p:val>
                                        </p:tav>
                                      </p:tavLst>
                                    </p:anim>
                                    <p:anim calcmode="lin" valueType="num">
                                      <p:cBhvr>
                                        <p:cTn id="41" dur="1000" fill="hold"/>
                                        <p:tgtEl>
                                          <p:spTgt spid="7"/>
                                        </p:tgtEl>
                                        <p:attrNameLst>
                                          <p:attrName>style.rotation</p:attrName>
                                        </p:attrNameLst>
                                      </p:cBhvr>
                                      <p:tavLst>
                                        <p:tav tm="0">
                                          <p:val>
                                            <p:fltVal val="90"/>
                                          </p:val>
                                        </p:tav>
                                        <p:tav tm="100000">
                                          <p:val>
                                            <p:fltVal val="0"/>
                                          </p:val>
                                        </p:tav>
                                      </p:tavLst>
                                    </p:anim>
                                    <p:animEffect transition="in" filter="fade">
                                      <p:cBhvr>
                                        <p:cTn id="42" dur="10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down)">
                                      <p:cBhvr>
                                        <p:cTn id="47" dur="580">
                                          <p:stCondLst>
                                            <p:cond delay="0"/>
                                          </p:stCondLst>
                                        </p:cTn>
                                        <p:tgtEl>
                                          <p:spTgt spid="11"/>
                                        </p:tgtEl>
                                      </p:cBhvr>
                                    </p:animEffect>
                                    <p:anim calcmode="lin" valueType="num">
                                      <p:cBhvr>
                                        <p:cTn id="4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3" dur="26">
                                          <p:stCondLst>
                                            <p:cond delay="650"/>
                                          </p:stCondLst>
                                        </p:cTn>
                                        <p:tgtEl>
                                          <p:spTgt spid="11"/>
                                        </p:tgtEl>
                                      </p:cBhvr>
                                      <p:to x="100000" y="60000"/>
                                    </p:animScale>
                                    <p:animScale>
                                      <p:cBhvr>
                                        <p:cTn id="54" dur="166" decel="50000">
                                          <p:stCondLst>
                                            <p:cond delay="676"/>
                                          </p:stCondLst>
                                        </p:cTn>
                                        <p:tgtEl>
                                          <p:spTgt spid="11"/>
                                        </p:tgtEl>
                                      </p:cBhvr>
                                      <p:to x="100000" y="100000"/>
                                    </p:animScale>
                                    <p:animScale>
                                      <p:cBhvr>
                                        <p:cTn id="55" dur="26">
                                          <p:stCondLst>
                                            <p:cond delay="1312"/>
                                          </p:stCondLst>
                                        </p:cTn>
                                        <p:tgtEl>
                                          <p:spTgt spid="11"/>
                                        </p:tgtEl>
                                      </p:cBhvr>
                                      <p:to x="100000" y="80000"/>
                                    </p:animScale>
                                    <p:animScale>
                                      <p:cBhvr>
                                        <p:cTn id="56" dur="166" decel="50000">
                                          <p:stCondLst>
                                            <p:cond delay="1338"/>
                                          </p:stCondLst>
                                        </p:cTn>
                                        <p:tgtEl>
                                          <p:spTgt spid="11"/>
                                        </p:tgtEl>
                                      </p:cBhvr>
                                      <p:to x="100000" y="100000"/>
                                    </p:animScale>
                                    <p:animScale>
                                      <p:cBhvr>
                                        <p:cTn id="57" dur="26">
                                          <p:stCondLst>
                                            <p:cond delay="1642"/>
                                          </p:stCondLst>
                                        </p:cTn>
                                        <p:tgtEl>
                                          <p:spTgt spid="11"/>
                                        </p:tgtEl>
                                      </p:cBhvr>
                                      <p:to x="100000" y="90000"/>
                                    </p:animScale>
                                    <p:animScale>
                                      <p:cBhvr>
                                        <p:cTn id="58" dur="166" decel="50000">
                                          <p:stCondLst>
                                            <p:cond delay="1668"/>
                                          </p:stCondLst>
                                        </p:cTn>
                                        <p:tgtEl>
                                          <p:spTgt spid="11"/>
                                        </p:tgtEl>
                                      </p:cBhvr>
                                      <p:to x="100000" y="100000"/>
                                    </p:animScale>
                                    <p:animScale>
                                      <p:cBhvr>
                                        <p:cTn id="59" dur="26">
                                          <p:stCondLst>
                                            <p:cond delay="1808"/>
                                          </p:stCondLst>
                                        </p:cTn>
                                        <p:tgtEl>
                                          <p:spTgt spid="11"/>
                                        </p:tgtEl>
                                      </p:cBhvr>
                                      <p:to x="100000" y="95000"/>
                                    </p:animScale>
                                    <p:animScale>
                                      <p:cBhvr>
                                        <p:cTn id="60" dur="166" decel="50000">
                                          <p:stCondLst>
                                            <p:cond delay="1834"/>
                                          </p:stCondLst>
                                        </p:cTn>
                                        <p:tgtEl>
                                          <p:spTgt spid="11"/>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nodeType="clickEffect">
                                  <p:stCondLst>
                                    <p:cond delay="0"/>
                                  </p:stCondLst>
                                  <p:childTnLst>
                                    <p:set>
                                      <p:cBhvr>
                                        <p:cTn id="64" dur="1" fill="hold">
                                          <p:stCondLst>
                                            <p:cond delay="0"/>
                                          </p:stCondLst>
                                        </p:cTn>
                                        <p:tgtEl>
                                          <p:spTgt spid="5"/>
                                        </p:tgtEl>
                                        <p:attrNameLst>
                                          <p:attrName>style.visibility</p:attrName>
                                        </p:attrNameLst>
                                      </p:cBhvr>
                                      <p:to>
                                        <p:strVal val="visible"/>
                                      </p:to>
                                    </p:set>
                                    <p:anim calcmode="lin" valueType="num">
                                      <p:cBhvr>
                                        <p:cTn id="65" dur="1000" fill="hold"/>
                                        <p:tgtEl>
                                          <p:spTgt spid="5"/>
                                        </p:tgtEl>
                                        <p:attrNameLst>
                                          <p:attrName>ppt_w</p:attrName>
                                        </p:attrNameLst>
                                      </p:cBhvr>
                                      <p:tavLst>
                                        <p:tav tm="0">
                                          <p:val>
                                            <p:fltVal val="0"/>
                                          </p:val>
                                        </p:tav>
                                        <p:tav tm="100000">
                                          <p:val>
                                            <p:strVal val="#ppt_w"/>
                                          </p:val>
                                        </p:tav>
                                      </p:tavLst>
                                    </p:anim>
                                    <p:anim calcmode="lin" valueType="num">
                                      <p:cBhvr>
                                        <p:cTn id="66" dur="1000" fill="hold"/>
                                        <p:tgtEl>
                                          <p:spTgt spid="5"/>
                                        </p:tgtEl>
                                        <p:attrNameLst>
                                          <p:attrName>ppt_h</p:attrName>
                                        </p:attrNameLst>
                                      </p:cBhvr>
                                      <p:tavLst>
                                        <p:tav tm="0">
                                          <p:val>
                                            <p:fltVal val="0"/>
                                          </p:val>
                                        </p:tav>
                                        <p:tav tm="100000">
                                          <p:val>
                                            <p:strVal val="#ppt_h"/>
                                          </p:val>
                                        </p:tav>
                                      </p:tavLst>
                                    </p:anim>
                                    <p:anim calcmode="lin" valueType="num">
                                      <p:cBhvr>
                                        <p:cTn id="67" dur="1000" fill="hold"/>
                                        <p:tgtEl>
                                          <p:spTgt spid="5"/>
                                        </p:tgtEl>
                                        <p:attrNameLst>
                                          <p:attrName>style.rotation</p:attrName>
                                        </p:attrNameLst>
                                      </p:cBhvr>
                                      <p:tavLst>
                                        <p:tav tm="0">
                                          <p:val>
                                            <p:fltVal val="90"/>
                                          </p:val>
                                        </p:tav>
                                        <p:tav tm="100000">
                                          <p:val>
                                            <p:fltVal val="0"/>
                                          </p:val>
                                        </p:tav>
                                      </p:tavLst>
                                    </p:anim>
                                    <p:animEffect transition="in" filter="fade">
                                      <p:cBhvr>
                                        <p:cTn id="68" dur="1000"/>
                                        <p:tgtEl>
                                          <p:spTgt spid="5"/>
                                        </p:tgtEl>
                                      </p:cBhvr>
                                    </p:animEffect>
                                  </p:childTnLst>
                                </p:cTn>
                              </p:par>
                            </p:childTnLst>
                          </p:cTn>
                        </p:par>
                      </p:childTnLst>
                    </p:cTn>
                  </p:par>
                  <p:par>
                    <p:cTn id="69" fill="hold">
                      <p:stCondLst>
                        <p:cond delay="indefinite"/>
                      </p:stCondLst>
                      <p:childTnLst>
                        <p:par>
                          <p:cTn id="70" fill="hold">
                            <p:stCondLst>
                              <p:cond delay="0"/>
                            </p:stCondLst>
                            <p:childTnLst>
                              <p:par>
                                <p:cTn id="71" presetID="31" presetClass="entr" presetSubtype="0" fill="hold" nodeType="clickEffect">
                                  <p:stCondLst>
                                    <p:cond delay="0"/>
                                  </p:stCondLst>
                                  <p:childTnLst>
                                    <p:set>
                                      <p:cBhvr>
                                        <p:cTn id="72" dur="1" fill="hold">
                                          <p:stCondLst>
                                            <p:cond delay="0"/>
                                          </p:stCondLst>
                                        </p:cTn>
                                        <p:tgtEl>
                                          <p:spTgt spid="9"/>
                                        </p:tgtEl>
                                        <p:attrNameLst>
                                          <p:attrName>style.visibility</p:attrName>
                                        </p:attrNameLst>
                                      </p:cBhvr>
                                      <p:to>
                                        <p:strVal val="visible"/>
                                      </p:to>
                                    </p:set>
                                    <p:anim calcmode="lin" valueType="num">
                                      <p:cBhvr>
                                        <p:cTn id="73" dur="1000" fill="hold"/>
                                        <p:tgtEl>
                                          <p:spTgt spid="9"/>
                                        </p:tgtEl>
                                        <p:attrNameLst>
                                          <p:attrName>ppt_w</p:attrName>
                                        </p:attrNameLst>
                                      </p:cBhvr>
                                      <p:tavLst>
                                        <p:tav tm="0">
                                          <p:val>
                                            <p:fltVal val="0"/>
                                          </p:val>
                                        </p:tav>
                                        <p:tav tm="100000">
                                          <p:val>
                                            <p:strVal val="#ppt_w"/>
                                          </p:val>
                                        </p:tav>
                                      </p:tavLst>
                                    </p:anim>
                                    <p:anim calcmode="lin" valueType="num">
                                      <p:cBhvr>
                                        <p:cTn id="74" dur="1000" fill="hold"/>
                                        <p:tgtEl>
                                          <p:spTgt spid="9"/>
                                        </p:tgtEl>
                                        <p:attrNameLst>
                                          <p:attrName>ppt_h</p:attrName>
                                        </p:attrNameLst>
                                      </p:cBhvr>
                                      <p:tavLst>
                                        <p:tav tm="0">
                                          <p:val>
                                            <p:fltVal val="0"/>
                                          </p:val>
                                        </p:tav>
                                        <p:tav tm="100000">
                                          <p:val>
                                            <p:strVal val="#ppt_h"/>
                                          </p:val>
                                        </p:tav>
                                      </p:tavLst>
                                    </p:anim>
                                    <p:anim calcmode="lin" valueType="num">
                                      <p:cBhvr>
                                        <p:cTn id="75" dur="1000" fill="hold"/>
                                        <p:tgtEl>
                                          <p:spTgt spid="9"/>
                                        </p:tgtEl>
                                        <p:attrNameLst>
                                          <p:attrName>style.rotation</p:attrName>
                                        </p:attrNameLst>
                                      </p:cBhvr>
                                      <p:tavLst>
                                        <p:tav tm="0">
                                          <p:val>
                                            <p:fltVal val="90"/>
                                          </p:val>
                                        </p:tav>
                                        <p:tav tm="100000">
                                          <p:val>
                                            <p:fltVal val="0"/>
                                          </p:val>
                                        </p:tav>
                                      </p:tavLst>
                                    </p:anim>
                                    <p:animEffect transition="in" filter="fade">
                                      <p:cBhvr>
                                        <p:cTn id="76" dur="1000"/>
                                        <p:tgtEl>
                                          <p:spTgt spid="9"/>
                                        </p:tgtEl>
                                      </p:cBhvr>
                                    </p:animEffect>
                                  </p:childTnLst>
                                </p:cTn>
                              </p:par>
                              <p:par>
                                <p:cTn id="77" presetID="31" presetClass="entr" presetSubtype="0" fill="hold" nodeType="withEffect">
                                  <p:stCondLst>
                                    <p:cond delay="0"/>
                                  </p:stCondLst>
                                  <p:childTnLst>
                                    <p:set>
                                      <p:cBhvr>
                                        <p:cTn id="78" dur="1" fill="hold">
                                          <p:stCondLst>
                                            <p:cond delay="0"/>
                                          </p:stCondLst>
                                        </p:cTn>
                                        <p:tgtEl>
                                          <p:spTgt spid="8"/>
                                        </p:tgtEl>
                                        <p:attrNameLst>
                                          <p:attrName>style.visibility</p:attrName>
                                        </p:attrNameLst>
                                      </p:cBhvr>
                                      <p:to>
                                        <p:strVal val="visible"/>
                                      </p:to>
                                    </p:set>
                                    <p:anim calcmode="lin" valueType="num">
                                      <p:cBhvr>
                                        <p:cTn id="79" dur="1000" fill="hold"/>
                                        <p:tgtEl>
                                          <p:spTgt spid="8"/>
                                        </p:tgtEl>
                                        <p:attrNameLst>
                                          <p:attrName>ppt_w</p:attrName>
                                        </p:attrNameLst>
                                      </p:cBhvr>
                                      <p:tavLst>
                                        <p:tav tm="0">
                                          <p:val>
                                            <p:fltVal val="0"/>
                                          </p:val>
                                        </p:tav>
                                        <p:tav tm="100000">
                                          <p:val>
                                            <p:strVal val="#ppt_w"/>
                                          </p:val>
                                        </p:tav>
                                      </p:tavLst>
                                    </p:anim>
                                    <p:anim calcmode="lin" valueType="num">
                                      <p:cBhvr>
                                        <p:cTn id="80" dur="1000" fill="hold"/>
                                        <p:tgtEl>
                                          <p:spTgt spid="8"/>
                                        </p:tgtEl>
                                        <p:attrNameLst>
                                          <p:attrName>ppt_h</p:attrName>
                                        </p:attrNameLst>
                                      </p:cBhvr>
                                      <p:tavLst>
                                        <p:tav tm="0">
                                          <p:val>
                                            <p:fltVal val="0"/>
                                          </p:val>
                                        </p:tav>
                                        <p:tav tm="100000">
                                          <p:val>
                                            <p:strVal val="#ppt_h"/>
                                          </p:val>
                                        </p:tav>
                                      </p:tavLst>
                                    </p:anim>
                                    <p:anim calcmode="lin" valueType="num">
                                      <p:cBhvr>
                                        <p:cTn id="81" dur="1000" fill="hold"/>
                                        <p:tgtEl>
                                          <p:spTgt spid="8"/>
                                        </p:tgtEl>
                                        <p:attrNameLst>
                                          <p:attrName>style.rotation</p:attrName>
                                        </p:attrNameLst>
                                      </p:cBhvr>
                                      <p:tavLst>
                                        <p:tav tm="0">
                                          <p:val>
                                            <p:fltVal val="90"/>
                                          </p:val>
                                        </p:tav>
                                        <p:tav tm="100000">
                                          <p:val>
                                            <p:fltVal val="0"/>
                                          </p:val>
                                        </p:tav>
                                      </p:tavLst>
                                    </p:anim>
                                    <p:animEffect transition="in" filter="fade">
                                      <p:cBhvr>
                                        <p:cTn id="82" dur="1000"/>
                                        <p:tgtEl>
                                          <p:spTgt spid="8"/>
                                        </p:tgtEl>
                                      </p:cBhvr>
                                    </p:animEffect>
                                  </p:childTnLst>
                                </p:cTn>
                              </p:par>
                            </p:childTnLst>
                          </p:cTn>
                        </p:par>
                      </p:childTnLst>
                    </p:cTn>
                  </p:par>
                  <p:par>
                    <p:cTn id="83" fill="hold">
                      <p:stCondLst>
                        <p:cond delay="indefinite"/>
                      </p:stCondLst>
                      <p:childTnLst>
                        <p:par>
                          <p:cTn id="84" fill="hold">
                            <p:stCondLst>
                              <p:cond delay="0"/>
                            </p:stCondLst>
                            <p:childTnLst>
                              <p:par>
                                <p:cTn id="85" presetID="21" presetClass="entr" presetSubtype="1"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wheel(1)">
                                      <p:cBhvr>
                                        <p:cTn id="87" dur="2000"/>
                                        <p:tgtEl>
                                          <p:spTgt spid="12"/>
                                        </p:tgtEl>
                                      </p:cBhvr>
                                    </p:animEffect>
                                  </p:childTnLst>
                                </p:cTn>
                              </p:par>
                            </p:childTnLst>
                          </p:cTn>
                        </p:par>
                      </p:childTnLst>
                    </p:cTn>
                  </p:par>
                  <p:par>
                    <p:cTn id="88" fill="hold">
                      <p:stCondLst>
                        <p:cond delay="indefinite"/>
                      </p:stCondLst>
                      <p:childTnLst>
                        <p:par>
                          <p:cTn id="89" fill="hold">
                            <p:stCondLst>
                              <p:cond delay="0"/>
                            </p:stCondLst>
                            <p:childTnLst>
                              <p:par>
                                <p:cTn id="90" presetID="21" presetClass="entr" presetSubtype="1" fill="hold" grpId="0"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wheel(1)">
                                      <p:cBhvr>
                                        <p:cTn id="92" dur="2000"/>
                                        <p:tgtEl>
                                          <p:spTgt spid="13"/>
                                        </p:tgtEl>
                                      </p:cBhvr>
                                    </p:animEffect>
                                  </p:childTnLst>
                                </p:cTn>
                              </p:par>
                            </p:childTnLst>
                          </p:cTn>
                        </p:par>
                      </p:childTnLst>
                    </p:cTn>
                  </p:par>
                  <p:par>
                    <p:cTn id="93" fill="hold">
                      <p:stCondLst>
                        <p:cond delay="indefinite"/>
                      </p:stCondLst>
                      <p:childTnLst>
                        <p:par>
                          <p:cTn id="94" fill="hold">
                            <p:stCondLst>
                              <p:cond delay="0"/>
                            </p:stCondLst>
                            <p:childTnLst>
                              <p:par>
                                <p:cTn id="95" presetID="45" presetClass="entr" presetSubtype="0" fill="hold" nodeType="clickEffect">
                                  <p:stCondLst>
                                    <p:cond delay="0"/>
                                  </p:stCondLst>
                                  <p:childTnLst>
                                    <p:set>
                                      <p:cBhvr>
                                        <p:cTn id="96" dur="1" fill="hold">
                                          <p:stCondLst>
                                            <p:cond delay="0"/>
                                          </p:stCondLst>
                                        </p:cTn>
                                        <p:tgtEl>
                                          <p:spTgt spid="14"/>
                                        </p:tgtEl>
                                        <p:attrNameLst>
                                          <p:attrName>style.visibility</p:attrName>
                                        </p:attrNameLst>
                                      </p:cBhvr>
                                      <p:to>
                                        <p:strVal val="visible"/>
                                      </p:to>
                                    </p:set>
                                    <p:animEffect transition="in" filter="fade">
                                      <p:cBhvr>
                                        <p:cTn id="97" dur="4000"/>
                                        <p:tgtEl>
                                          <p:spTgt spid="14"/>
                                        </p:tgtEl>
                                      </p:cBhvr>
                                    </p:animEffect>
                                    <p:anim calcmode="lin" valueType="num">
                                      <p:cBhvr>
                                        <p:cTn id="98" dur="4000" fill="hold"/>
                                        <p:tgtEl>
                                          <p:spTgt spid="14"/>
                                        </p:tgtEl>
                                        <p:attrNameLst>
                                          <p:attrName>ppt_w</p:attrName>
                                        </p:attrNameLst>
                                      </p:cBhvr>
                                      <p:tavLst>
                                        <p:tav tm="0" fmla="#ppt_w*sin(2.5*pi*$)">
                                          <p:val>
                                            <p:fltVal val="0"/>
                                          </p:val>
                                        </p:tav>
                                        <p:tav tm="100000">
                                          <p:val>
                                            <p:fltVal val="1"/>
                                          </p:val>
                                        </p:tav>
                                      </p:tavLst>
                                    </p:anim>
                                    <p:anim calcmode="lin" valueType="num">
                                      <p:cBhvr>
                                        <p:cTn id="99" dur="4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100" fill="hold">
                      <p:stCondLst>
                        <p:cond delay="indefinite"/>
                      </p:stCondLst>
                      <p:childTnLst>
                        <p:par>
                          <p:cTn id="101" fill="hold">
                            <p:stCondLst>
                              <p:cond delay="0"/>
                            </p:stCondLst>
                            <p:childTnLst>
                              <p:par>
                                <p:cTn id="102" presetID="16" presetClass="entr" presetSubtype="21" fill="hold" grpId="0" nodeType="clickEffect">
                                  <p:stCondLst>
                                    <p:cond delay="0"/>
                                  </p:stCondLst>
                                  <p:childTnLst>
                                    <p:set>
                                      <p:cBhvr>
                                        <p:cTn id="103" dur="1" fill="hold">
                                          <p:stCondLst>
                                            <p:cond delay="0"/>
                                          </p:stCondLst>
                                        </p:cTn>
                                        <p:tgtEl>
                                          <p:spTgt spid="15"/>
                                        </p:tgtEl>
                                        <p:attrNameLst>
                                          <p:attrName>style.visibility</p:attrName>
                                        </p:attrNameLst>
                                      </p:cBhvr>
                                      <p:to>
                                        <p:strVal val="visible"/>
                                      </p:to>
                                    </p:set>
                                    <p:animEffect transition="in" filter="barn(inVertical)">
                                      <p:cBhvr>
                                        <p:cTn id="10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063487" y="755374"/>
            <a:ext cx="4412974" cy="1815882"/>
          </a:xfrm>
          <a:prstGeom prst="rect">
            <a:avLst/>
          </a:prstGeom>
          <a:noFill/>
        </p:spPr>
        <p:txBody>
          <a:bodyPr wrap="square" rtlCol="0">
            <a:spAutoFit/>
          </a:bodyPr>
          <a:lstStyle/>
          <a:p>
            <a:r>
              <a:rPr lang="tr-TR" sz="2000" b="1" dirty="0" smtClean="0"/>
              <a:t> 2. DURUM</a:t>
            </a:r>
          </a:p>
          <a:p>
            <a:r>
              <a:rPr lang="tr-TR" dirty="0"/>
              <a:t>Emir: 4 kaşık yoğurt ve 2 bardak su kullanarak büyük bir sürahi hazırlıyor.</a:t>
            </a:r>
          </a:p>
          <a:p>
            <a:r>
              <a:rPr lang="tr-TR" dirty="0"/>
              <a:t>Yiğit: 6 kaşık yoğurt ve 3 bardak su kullanarak daha büyük bir sürahi hazırlıyor.</a:t>
            </a:r>
          </a:p>
          <a:p>
            <a:r>
              <a:rPr lang="tr-TR" sz="2000" b="1" dirty="0" smtClean="0"/>
              <a:t> </a:t>
            </a:r>
            <a:endParaRPr lang="tr-TR" sz="2000" b="1" dirty="0"/>
          </a:p>
        </p:txBody>
      </p:sp>
      <p:pic>
        <p:nvPicPr>
          <p:cNvPr id="3" name="Resim 2"/>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910291" y="2892806"/>
            <a:ext cx="1173305" cy="812622"/>
          </a:xfrm>
          <a:prstGeom prst="rect">
            <a:avLst/>
          </a:prstGeom>
        </p:spPr>
      </p:pic>
      <p:pic>
        <p:nvPicPr>
          <p:cNvPr id="4" name="Resim 3"/>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1484049" y="2892806"/>
            <a:ext cx="1173305" cy="812622"/>
          </a:xfrm>
          <a:prstGeom prst="rect">
            <a:avLst/>
          </a:prstGeom>
        </p:spPr>
      </p:pic>
      <p:pic>
        <p:nvPicPr>
          <p:cNvPr id="5" name="Resim 4"/>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6523086" y="2851635"/>
            <a:ext cx="1173305" cy="812622"/>
          </a:xfrm>
          <a:prstGeom prst="rect">
            <a:avLst/>
          </a:prstGeom>
        </p:spPr>
      </p:pic>
      <p:pic>
        <p:nvPicPr>
          <p:cNvPr id="6" name="Resim 5"/>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3792772" y="2829935"/>
            <a:ext cx="731481" cy="938364"/>
          </a:xfrm>
          <a:prstGeom prst="rect">
            <a:avLst/>
          </a:prstGeom>
        </p:spPr>
      </p:pic>
      <p:pic>
        <p:nvPicPr>
          <p:cNvPr id="7" name="Resim 6"/>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1537723" y="2767064"/>
            <a:ext cx="731481" cy="938364"/>
          </a:xfrm>
          <a:prstGeom prst="rect">
            <a:avLst/>
          </a:prstGeom>
        </p:spPr>
      </p:pic>
      <p:pic>
        <p:nvPicPr>
          <p:cNvPr id="8" name="Resim 7"/>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4392319" y="2829935"/>
            <a:ext cx="731481" cy="938364"/>
          </a:xfrm>
          <a:prstGeom prst="rect">
            <a:avLst/>
          </a:prstGeom>
        </p:spPr>
      </p:pic>
      <p:sp>
        <p:nvSpPr>
          <p:cNvPr id="9" name="Metin kutusu 8"/>
          <p:cNvSpPr txBox="1"/>
          <p:nvPr/>
        </p:nvSpPr>
        <p:spPr>
          <a:xfrm>
            <a:off x="1337726" y="2387346"/>
            <a:ext cx="1687385" cy="369332"/>
          </a:xfrm>
          <a:prstGeom prst="rect">
            <a:avLst/>
          </a:prstGeom>
          <a:noFill/>
        </p:spPr>
        <p:txBody>
          <a:bodyPr wrap="none" rtlCol="0">
            <a:spAutoFit/>
          </a:bodyPr>
          <a:lstStyle/>
          <a:p>
            <a:r>
              <a:rPr lang="tr-TR" dirty="0" smtClean="0"/>
              <a:t>EMİR’İN AYRANI</a:t>
            </a:r>
            <a:endParaRPr lang="tr-TR" dirty="0"/>
          </a:p>
        </p:txBody>
      </p:sp>
      <p:sp>
        <p:nvSpPr>
          <p:cNvPr id="10" name="Metin kutusu 9"/>
          <p:cNvSpPr txBox="1"/>
          <p:nvPr/>
        </p:nvSpPr>
        <p:spPr>
          <a:xfrm>
            <a:off x="6531092" y="2498733"/>
            <a:ext cx="1686359" cy="369332"/>
          </a:xfrm>
          <a:prstGeom prst="rect">
            <a:avLst/>
          </a:prstGeom>
          <a:noFill/>
        </p:spPr>
        <p:txBody>
          <a:bodyPr wrap="none" rtlCol="0">
            <a:spAutoFit/>
          </a:bodyPr>
          <a:lstStyle/>
          <a:p>
            <a:r>
              <a:rPr lang="tr-TR" dirty="0" smtClean="0"/>
              <a:t>YİĞİT’İN AYRANI</a:t>
            </a:r>
            <a:endParaRPr lang="tr-TR" dirty="0"/>
          </a:p>
        </p:txBody>
      </p:sp>
      <p:sp>
        <p:nvSpPr>
          <p:cNvPr id="11" name="Metin kutusu 10"/>
          <p:cNvSpPr txBox="1"/>
          <p:nvPr/>
        </p:nvSpPr>
        <p:spPr>
          <a:xfrm>
            <a:off x="1262270" y="4104861"/>
            <a:ext cx="1044908" cy="646331"/>
          </a:xfrm>
          <a:prstGeom prst="rect">
            <a:avLst/>
          </a:prstGeom>
          <a:noFill/>
        </p:spPr>
        <p:txBody>
          <a:bodyPr wrap="square" rtlCol="0">
            <a:spAutoFit/>
          </a:bodyPr>
          <a:lstStyle/>
          <a:p>
            <a:r>
              <a:rPr lang="tr-TR" sz="3600" b="1" dirty="0" smtClean="0"/>
              <a:t>4/6</a:t>
            </a:r>
            <a:endParaRPr lang="tr-TR" sz="3600" b="1" dirty="0"/>
          </a:p>
        </p:txBody>
      </p:sp>
      <p:sp>
        <p:nvSpPr>
          <p:cNvPr id="12" name="Metin kutusu 11"/>
          <p:cNvSpPr txBox="1"/>
          <p:nvPr/>
        </p:nvSpPr>
        <p:spPr>
          <a:xfrm>
            <a:off x="6851817" y="4017159"/>
            <a:ext cx="1044908" cy="646331"/>
          </a:xfrm>
          <a:prstGeom prst="rect">
            <a:avLst/>
          </a:prstGeom>
          <a:noFill/>
        </p:spPr>
        <p:txBody>
          <a:bodyPr wrap="square" rtlCol="0">
            <a:spAutoFit/>
          </a:bodyPr>
          <a:lstStyle/>
          <a:p>
            <a:r>
              <a:rPr lang="tr-TR" sz="3600" b="1" dirty="0" smtClean="0"/>
              <a:t>6/9</a:t>
            </a:r>
            <a:endParaRPr lang="tr-TR" sz="3600" b="1" dirty="0"/>
          </a:p>
        </p:txBody>
      </p:sp>
      <p:pic>
        <p:nvPicPr>
          <p:cNvPr id="13" name="Resim 12"/>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2083596" y="2892806"/>
            <a:ext cx="1173305" cy="812622"/>
          </a:xfrm>
          <a:prstGeom prst="rect">
            <a:avLst/>
          </a:prstGeom>
        </p:spPr>
      </p:pic>
      <p:pic>
        <p:nvPicPr>
          <p:cNvPr id="14" name="Resim 13"/>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2778355" y="2892806"/>
            <a:ext cx="1173305" cy="812622"/>
          </a:xfrm>
          <a:prstGeom prst="rect">
            <a:avLst/>
          </a:prstGeom>
        </p:spPr>
      </p:pic>
      <p:pic>
        <p:nvPicPr>
          <p:cNvPr id="15" name="Resim 14"/>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7065046" y="2855318"/>
            <a:ext cx="1173305" cy="812622"/>
          </a:xfrm>
          <a:prstGeom prst="rect">
            <a:avLst/>
          </a:prstGeom>
        </p:spPr>
      </p:pic>
      <p:pic>
        <p:nvPicPr>
          <p:cNvPr id="16" name="Resim 15"/>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7638804" y="2855318"/>
            <a:ext cx="1173305" cy="812622"/>
          </a:xfrm>
          <a:prstGeom prst="rect">
            <a:avLst/>
          </a:prstGeom>
        </p:spPr>
      </p:pic>
      <p:pic>
        <p:nvPicPr>
          <p:cNvPr id="17" name="Resim 16"/>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8238351" y="2855318"/>
            <a:ext cx="1173305" cy="812622"/>
          </a:xfrm>
          <a:prstGeom prst="rect">
            <a:avLst/>
          </a:prstGeom>
        </p:spPr>
      </p:pic>
      <p:pic>
        <p:nvPicPr>
          <p:cNvPr id="18" name="Resim 17"/>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8825003" y="2851635"/>
            <a:ext cx="1173305" cy="812622"/>
          </a:xfrm>
          <a:prstGeom prst="rect">
            <a:avLst/>
          </a:prstGeom>
        </p:spPr>
      </p:pic>
      <p:pic>
        <p:nvPicPr>
          <p:cNvPr id="19" name="Resim 18"/>
          <p:cNvPicPr>
            <a:picLocks noChangeAspect="1"/>
          </p:cNvPicPr>
          <p:nvPr/>
        </p:nvPicPr>
        <p:blipFill>
          <a:blip r:embed="rId2">
            <a:extLst>
              <a:ext uri="{BEBA8EAE-BF5A-486C-A8C5-ECC9F3942E4B}">
                <a14:imgProps xmlns:a14="http://schemas.microsoft.com/office/drawing/2010/main">
                  <a14:imgLayer r:embed="rId3">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9411656" y="2847952"/>
            <a:ext cx="1173305" cy="812622"/>
          </a:xfrm>
          <a:prstGeom prst="rect">
            <a:avLst/>
          </a:prstGeom>
        </p:spPr>
      </p:pic>
      <p:pic>
        <p:nvPicPr>
          <p:cNvPr id="20" name="Resim 19"/>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0995375" y="2767064"/>
            <a:ext cx="731481" cy="938364"/>
          </a:xfrm>
          <a:prstGeom prst="rect">
            <a:avLst/>
          </a:prstGeom>
        </p:spPr>
      </p:pic>
      <p:pic>
        <p:nvPicPr>
          <p:cNvPr id="21" name="Resim 20"/>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10453027" y="2756678"/>
            <a:ext cx="731481" cy="938364"/>
          </a:xfrm>
          <a:prstGeom prst="rect">
            <a:avLst/>
          </a:prstGeom>
        </p:spPr>
      </p:pic>
      <p:pic>
        <p:nvPicPr>
          <p:cNvPr id="24" name="Resim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4286028">
            <a:off x="1775343" y="4309060"/>
            <a:ext cx="2271272" cy="2106265"/>
          </a:xfrm>
          <a:prstGeom prst="rect">
            <a:avLst/>
          </a:prstGeom>
        </p:spPr>
      </p:pic>
      <p:pic>
        <p:nvPicPr>
          <p:cNvPr id="25" name="Resim 2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07178" y="4008563"/>
            <a:ext cx="2514600" cy="2857500"/>
          </a:xfrm>
          <a:prstGeom prst="rect">
            <a:avLst/>
          </a:prstGeom>
        </p:spPr>
      </p:pic>
      <p:pic>
        <p:nvPicPr>
          <p:cNvPr id="26" name="Resim 2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4380988">
            <a:off x="7817897" y="4231525"/>
            <a:ext cx="2444805" cy="1955844"/>
          </a:xfrm>
          <a:prstGeom prst="rect">
            <a:avLst/>
          </a:prstGeom>
        </p:spPr>
      </p:pic>
      <p:pic>
        <p:nvPicPr>
          <p:cNvPr id="28" name="Resim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70286" y="3751848"/>
            <a:ext cx="2381250" cy="2857500"/>
          </a:xfrm>
          <a:prstGeom prst="rect">
            <a:avLst/>
          </a:prstGeom>
        </p:spPr>
      </p:pic>
      <p:sp>
        <p:nvSpPr>
          <p:cNvPr id="29" name="Metin kutusu 28"/>
          <p:cNvSpPr txBox="1"/>
          <p:nvPr/>
        </p:nvSpPr>
        <p:spPr>
          <a:xfrm>
            <a:off x="5387009" y="5362192"/>
            <a:ext cx="2192055" cy="1015663"/>
          </a:xfrm>
          <a:prstGeom prst="rect">
            <a:avLst/>
          </a:prstGeom>
          <a:noFill/>
        </p:spPr>
        <p:txBody>
          <a:bodyPr wrap="square" rtlCol="0">
            <a:spAutoFit/>
          </a:bodyPr>
          <a:lstStyle/>
          <a:p>
            <a:r>
              <a:rPr lang="tr-TR" sz="2000" dirty="0" smtClean="0"/>
              <a:t>Birbirlerine eşit çıktılar dolayısıyla aynı yoğunluktadır</a:t>
            </a:r>
            <a:r>
              <a:rPr lang="tr-TR" dirty="0" smtClean="0"/>
              <a:t>.</a:t>
            </a:r>
            <a:endParaRPr lang="tr-TR" dirty="0"/>
          </a:p>
        </p:txBody>
      </p:sp>
      <p:pic>
        <p:nvPicPr>
          <p:cNvPr id="30" name="Resim 29"/>
          <p:cNvPicPr>
            <a:picLocks noChangeAspect="1"/>
          </p:cNvPicPr>
          <p:nvPr/>
        </p:nvPicPr>
        <p:blipFill>
          <a:blip r:embed="rId10">
            <a:extLst>
              <a:ext uri="{BEBA8EAE-BF5A-486C-A8C5-ECC9F3942E4B}">
                <a14:imgProps xmlns:a14="http://schemas.microsoft.com/office/drawing/2010/main">
                  <a14:imgLayer r:embed="rId11">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5998536" y="433720"/>
            <a:ext cx="2571750" cy="1781175"/>
          </a:xfrm>
          <a:prstGeom prst="rect">
            <a:avLst/>
          </a:prstGeom>
        </p:spPr>
      </p:pic>
    </p:spTree>
    <p:extLst>
      <p:ext uri="{BB962C8B-B14F-4D97-AF65-F5344CB8AC3E}">
        <p14:creationId xmlns:p14="http://schemas.microsoft.com/office/powerpoint/2010/main" val="20417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1000" fill="hold"/>
                                        <p:tgtEl>
                                          <p:spTgt spid="3"/>
                                        </p:tgtEl>
                                        <p:attrNameLst>
                                          <p:attrName>ppt_w</p:attrName>
                                        </p:attrNameLst>
                                      </p:cBhvr>
                                      <p:tavLst>
                                        <p:tav tm="0">
                                          <p:val>
                                            <p:fltVal val="0"/>
                                          </p:val>
                                        </p:tav>
                                        <p:tav tm="100000">
                                          <p:val>
                                            <p:strVal val="#ppt_w"/>
                                          </p:val>
                                        </p:tav>
                                      </p:tavLst>
                                    </p:anim>
                                    <p:anim calcmode="lin" valueType="num">
                                      <p:cBhvr>
                                        <p:cTn id="26" dur="1000" fill="hold"/>
                                        <p:tgtEl>
                                          <p:spTgt spid="3"/>
                                        </p:tgtEl>
                                        <p:attrNameLst>
                                          <p:attrName>ppt_h</p:attrName>
                                        </p:attrNameLst>
                                      </p:cBhvr>
                                      <p:tavLst>
                                        <p:tav tm="0">
                                          <p:val>
                                            <p:fltVal val="0"/>
                                          </p:val>
                                        </p:tav>
                                        <p:tav tm="100000">
                                          <p:val>
                                            <p:strVal val="#ppt_h"/>
                                          </p:val>
                                        </p:tav>
                                      </p:tavLst>
                                    </p:anim>
                                    <p:anim calcmode="lin" valueType="num">
                                      <p:cBhvr>
                                        <p:cTn id="27" dur="1000" fill="hold"/>
                                        <p:tgtEl>
                                          <p:spTgt spid="3"/>
                                        </p:tgtEl>
                                        <p:attrNameLst>
                                          <p:attrName>style.rotation</p:attrName>
                                        </p:attrNameLst>
                                      </p:cBhvr>
                                      <p:tavLst>
                                        <p:tav tm="0">
                                          <p:val>
                                            <p:fltVal val="90"/>
                                          </p:val>
                                        </p:tav>
                                        <p:tav tm="100000">
                                          <p:val>
                                            <p:fltVal val="0"/>
                                          </p:val>
                                        </p:tav>
                                      </p:tavLst>
                                    </p:anim>
                                    <p:animEffect transition="in" filter="fade">
                                      <p:cBhvr>
                                        <p:cTn id="28" dur="10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p:cTn id="33" dur="1000" fill="hold"/>
                                        <p:tgtEl>
                                          <p:spTgt spid="14"/>
                                        </p:tgtEl>
                                        <p:attrNameLst>
                                          <p:attrName>ppt_w</p:attrName>
                                        </p:attrNameLst>
                                      </p:cBhvr>
                                      <p:tavLst>
                                        <p:tav tm="0">
                                          <p:val>
                                            <p:fltVal val="0"/>
                                          </p:val>
                                        </p:tav>
                                        <p:tav tm="100000">
                                          <p:val>
                                            <p:strVal val="#ppt_w"/>
                                          </p:val>
                                        </p:tav>
                                      </p:tavLst>
                                    </p:anim>
                                    <p:anim calcmode="lin" valueType="num">
                                      <p:cBhvr>
                                        <p:cTn id="34" dur="1000" fill="hold"/>
                                        <p:tgtEl>
                                          <p:spTgt spid="14"/>
                                        </p:tgtEl>
                                        <p:attrNameLst>
                                          <p:attrName>ppt_h</p:attrName>
                                        </p:attrNameLst>
                                      </p:cBhvr>
                                      <p:tavLst>
                                        <p:tav tm="0">
                                          <p:val>
                                            <p:fltVal val="0"/>
                                          </p:val>
                                        </p:tav>
                                        <p:tav tm="100000">
                                          <p:val>
                                            <p:strVal val="#ppt_h"/>
                                          </p:val>
                                        </p:tav>
                                      </p:tavLst>
                                    </p:anim>
                                    <p:anim calcmode="lin" valueType="num">
                                      <p:cBhvr>
                                        <p:cTn id="35" dur="1000" fill="hold"/>
                                        <p:tgtEl>
                                          <p:spTgt spid="14"/>
                                        </p:tgtEl>
                                        <p:attrNameLst>
                                          <p:attrName>style.rotation</p:attrName>
                                        </p:attrNameLst>
                                      </p:cBhvr>
                                      <p:tavLst>
                                        <p:tav tm="0">
                                          <p:val>
                                            <p:fltVal val="90"/>
                                          </p:val>
                                        </p:tav>
                                        <p:tav tm="100000">
                                          <p:val>
                                            <p:fltVal val="0"/>
                                          </p:val>
                                        </p:tav>
                                      </p:tavLst>
                                    </p:anim>
                                    <p:animEffect transition="in" filter="fade">
                                      <p:cBhvr>
                                        <p:cTn id="36" dur="1000"/>
                                        <p:tgtEl>
                                          <p:spTgt spid="14"/>
                                        </p:tgtEl>
                                      </p:cBhvr>
                                    </p:animEffect>
                                  </p:childTnLst>
                                </p:cTn>
                              </p:par>
                              <p:par>
                                <p:cTn id="37" presetID="31" presetClass="entr" presetSubtype="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p:cTn id="39" dur="1000" fill="hold"/>
                                        <p:tgtEl>
                                          <p:spTgt spid="13"/>
                                        </p:tgtEl>
                                        <p:attrNameLst>
                                          <p:attrName>ppt_w</p:attrName>
                                        </p:attrNameLst>
                                      </p:cBhvr>
                                      <p:tavLst>
                                        <p:tav tm="0">
                                          <p:val>
                                            <p:fltVal val="0"/>
                                          </p:val>
                                        </p:tav>
                                        <p:tav tm="100000">
                                          <p:val>
                                            <p:strVal val="#ppt_w"/>
                                          </p:val>
                                        </p:tav>
                                      </p:tavLst>
                                    </p:anim>
                                    <p:anim calcmode="lin" valueType="num">
                                      <p:cBhvr>
                                        <p:cTn id="40" dur="1000" fill="hold"/>
                                        <p:tgtEl>
                                          <p:spTgt spid="13"/>
                                        </p:tgtEl>
                                        <p:attrNameLst>
                                          <p:attrName>ppt_h</p:attrName>
                                        </p:attrNameLst>
                                      </p:cBhvr>
                                      <p:tavLst>
                                        <p:tav tm="0">
                                          <p:val>
                                            <p:fltVal val="0"/>
                                          </p:val>
                                        </p:tav>
                                        <p:tav tm="100000">
                                          <p:val>
                                            <p:strVal val="#ppt_h"/>
                                          </p:val>
                                        </p:tav>
                                      </p:tavLst>
                                    </p:anim>
                                    <p:anim calcmode="lin" valueType="num">
                                      <p:cBhvr>
                                        <p:cTn id="41" dur="1000" fill="hold"/>
                                        <p:tgtEl>
                                          <p:spTgt spid="13"/>
                                        </p:tgtEl>
                                        <p:attrNameLst>
                                          <p:attrName>style.rotation</p:attrName>
                                        </p:attrNameLst>
                                      </p:cBhvr>
                                      <p:tavLst>
                                        <p:tav tm="0">
                                          <p:val>
                                            <p:fltVal val="90"/>
                                          </p:val>
                                        </p:tav>
                                        <p:tav tm="100000">
                                          <p:val>
                                            <p:fltVal val="0"/>
                                          </p:val>
                                        </p:tav>
                                      </p:tavLst>
                                    </p:anim>
                                    <p:animEffect transition="in" filter="fade">
                                      <p:cBhvr>
                                        <p:cTn id="42" dur="1000"/>
                                        <p:tgtEl>
                                          <p:spTgt spid="13"/>
                                        </p:tgtEl>
                                      </p:cBhvr>
                                    </p:animEffect>
                                  </p:childTnLst>
                                </p:cTn>
                              </p:par>
                              <p:par>
                                <p:cTn id="43" presetID="31" presetClass="entr" presetSubtype="0" fill="hold" nodeType="withEffect">
                                  <p:stCondLst>
                                    <p:cond delay="0"/>
                                  </p:stCondLst>
                                  <p:childTnLst>
                                    <p:set>
                                      <p:cBhvr>
                                        <p:cTn id="44" dur="1" fill="hold">
                                          <p:stCondLst>
                                            <p:cond delay="0"/>
                                          </p:stCondLst>
                                        </p:cTn>
                                        <p:tgtEl>
                                          <p:spTgt spid="4"/>
                                        </p:tgtEl>
                                        <p:attrNameLst>
                                          <p:attrName>style.visibility</p:attrName>
                                        </p:attrNameLst>
                                      </p:cBhvr>
                                      <p:to>
                                        <p:strVal val="visible"/>
                                      </p:to>
                                    </p:set>
                                    <p:anim calcmode="lin" valueType="num">
                                      <p:cBhvr>
                                        <p:cTn id="45" dur="1000" fill="hold"/>
                                        <p:tgtEl>
                                          <p:spTgt spid="4"/>
                                        </p:tgtEl>
                                        <p:attrNameLst>
                                          <p:attrName>ppt_w</p:attrName>
                                        </p:attrNameLst>
                                      </p:cBhvr>
                                      <p:tavLst>
                                        <p:tav tm="0">
                                          <p:val>
                                            <p:fltVal val="0"/>
                                          </p:val>
                                        </p:tav>
                                        <p:tav tm="100000">
                                          <p:val>
                                            <p:strVal val="#ppt_w"/>
                                          </p:val>
                                        </p:tav>
                                      </p:tavLst>
                                    </p:anim>
                                    <p:anim calcmode="lin" valueType="num">
                                      <p:cBhvr>
                                        <p:cTn id="46" dur="1000" fill="hold"/>
                                        <p:tgtEl>
                                          <p:spTgt spid="4"/>
                                        </p:tgtEl>
                                        <p:attrNameLst>
                                          <p:attrName>ppt_h</p:attrName>
                                        </p:attrNameLst>
                                      </p:cBhvr>
                                      <p:tavLst>
                                        <p:tav tm="0">
                                          <p:val>
                                            <p:fltVal val="0"/>
                                          </p:val>
                                        </p:tav>
                                        <p:tav tm="100000">
                                          <p:val>
                                            <p:strVal val="#ppt_h"/>
                                          </p:val>
                                        </p:tav>
                                      </p:tavLst>
                                    </p:anim>
                                    <p:anim calcmode="lin" valueType="num">
                                      <p:cBhvr>
                                        <p:cTn id="47" dur="1000" fill="hold"/>
                                        <p:tgtEl>
                                          <p:spTgt spid="4"/>
                                        </p:tgtEl>
                                        <p:attrNameLst>
                                          <p:attrName>style.rotation</p:attrName>
                                        </p:attrNameLst>
                                      </p:cBhvr>
                                      <p:tavLst>
                                        <p:tav tm="0">
                                          <p:val>
                                            <p:fltVal val="90"/>
                                          </p:val>
                                        </p:tav>
                                        <p:tav tm="100000">
                                          <p:val>
                                            <p:fltVal val="0"/>
                                          </p:val>
                                        </p:tav>
                                      </p:tavLst>
                                    </p:anim>
                                    <p:animEffect transition="in" filter="fade">
                                      <p:cBhvr>
                                        <p:cTn id="48" dur="1000"/>
                                        <p:tgtEl>
                                          <p:spTgt spid="4"/>
                                        </p:tgtEl>
                                      </p:cBhvr>
                                    </p:animEffect>
                                  </p:childTnLst>
                                </p:cTn>
                              </p:par>
                            </p:childTnLst>
                          </p:cTn>
                        </p:par>
                        <p:par>
                          <p:cTn id="49" fill="hold">
                            <p:stCondLst>
                              <p:cond delay="1000"/>
                            </p:stCondLst>
                            <p:childTnLst>
                              <p:par>
                                <p:cTn id="50" presetID="31" presetClass="entr" presetSubtype="0" fill="hold" nodeType="afterEffect">
                                  <p:stCondLst>
                                    <p:cond delay="0"/>
                                  </p:stCondLst>
                                  <p:childTnLst>
                                    <p:set>
                                      <p:cBhvr>
                                        <p:cTn id="51" dur="1" fill="hold">
                                          <p:stCondLst>
                                            <p:cond delay="0"/>
                                          </p:stCondLst>
                                        </p:cTn>
                                        <p:tgtEl>
                                          <p:spTgt spid="8"/>
                                        </p:tgtEl>
                                        <p:attrNameLst>
                                          <p:attrName>style.visibility</p:attrName>
                                        </p:attrNameLst>
                                      </p:cBhvr>
                                      <p:to>
                                        <p:strVal val="visible"/>
                                      </p:to>
                                    </p:set>
                                    <p:anim calcmode="lin" valueType="num">
                                      <p:cBhvr>
                                        <p:cTn id="52" dur="1000" fill="hold"/>
                                        <p:tgtEl>
                                          <p:spTgt spid="8"/>
                                        </p:tgtEl>
                                        <p:attrNameLst>
                                          <p:attrName>ppt_w</p:attrName>
                                        </p:attrNameLst>
                                      </p:cBhvr>
                                      <p:tavLst>
                                        <p:tav tm="0">
                                          <p:val>
                                            <p:fltVal val="0"/>
                                          </p:val>
                                        </p:tav>
                                        <p:tav tm="100000">
                                          <p:val>
                                            <p:strVal val="#ppt_w"/>
                                          </p:val>
                                        </p:tav>
                                      </p:tavLst>
                                    </p:anim>
                                    <p:anim calcmode="lin" valueType="num">
                                      <p:cBhvr>
                                        <p:cTn id="53" dur="1000" fill="hold"/>
                                        <p:tgtEl>
                                          <p:spTgt spid="8"/>
                                        </p:tgtEl>
                                        <p:attrNameLst>
                                          <p:attrName>ppt_h</p:attrName>
                                        </p:attrNameLst>
                                      </p:cBhvr>
                                      <p:tavLst>
                                        <p:tav tm="0">
                                          <p:val>
                                            <p:fltVal val="0"/>
                                          </p:val>
                                        </p:tav>
                                        <p:tav tm="100000">
                                          <p:val>
                                            <p:strVal val="#ppt_h"/>
                                          </p:val>
                                        </p:tav>
                                      </p:tavLst>
                                    </p:anim>
                                    <p:anim calcmode="lin" valueType="num">
                                      <p:cBhvr>
                                        <p:cTn id="54" dur="1000" fill="hold"/>
                                        <p:tgtEl>
                                          <p:spTgt spid="8"/>
                                        </p:tgtEl>
                                        <p:attrNameLst>
                                          <p:attrName>style.rotation</p:attrName>
                                        </p:attrNameLst>
                                      </p:cBhvr>
                                      <p:tavLst>
                                        <p:tav tm="0">
                                          <p:val>
                                            <p:fltVal val="90"/>
                                          </p:val>
                                        </p:tav>
                                        <p:tav tm="100000">
                                          <p:val>
                                            <p:fltVal val="0"/>
                                          </p:val>
                                        </p:tav>
                                      </p:tavLst>
                                    </p:anim>
                                    <p:animEffect transition="in" filter="fade">
                                      <p:cBhvr>
                                        <p:cTn id="55" dur="10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31" presetClass="entr" presetSubtype="0" fill="hold" nodeType="clickEffect">
                                  <p:stCondLst>
                                    <p:cond delay="0"/>
                                  </p:stCondLst>
                                  <p:childTnLst>
                                    <p:set>
                                      <p:cBhvr>
                                        <p:cTn id="59" dur="1" fill="hold">
                                          <p:stCondLst>
                                            <p:cond delay="0"/>
                                          </p:stCondLst>
                                        </p:cTn>
                                        <p:tgtEl>
                                          <p:spTgt spid="6"/>
                                        </p:tgtEl>
                                        <p:attrNameLst>
                                          <p:attrName>style.visibility</p:attrName>
                                        </p:attrNameLst>
                                      </p:cBhvr>
                                      <p:to>
                                        <p:strVal val="visible"/>
                                      </p:to>
                                    </p:set>
                                    <p:anim calcmode="lin" valueType="num">
                                      <p:cBhvr>
                                        <p:cTn id="60" dur="1000" fill="hold"/>
                                        <p:tgtEl>
                                          <p:spTgt spid="6"/>
                                        </p:tgtEl>
                                        <p:attrNameLst>
                                          <p:attrName>ppt_w</p:attrName>
                                        </p:attrNameLst>
                                      </p:cBhvr>
                                      <p:tavLst>
                                        <p:tav tm="0">
                                          <p:val>
                                            <p:fltVal val="0"/>
                                          </p:val>
                                        </p:tav>
                                        <p:tav tm="100000">
                                          <p:val>
                                            <p:strVal val="#ppt_w"/>
                                          </p:val>
                                        </p:tav>
                                      </p:tavLst>
                                    </p:anim>
                                    <p:anim calcmode="lin" valueType="num">
                                      <p:cBhvr>
                                        <p:cTn id="61" dur="1000" fill="hold"/>
                                        <p:tgtEl>
                                          <p:spTgt spid="6"/>
                                        </p:tgtEl>
                                        <p:attrNameLst>
                                          <p:attrName>ppt_h</p:attrName>
                                        </p:attrNameLst>
                                      </p:cBhvr>
                                      <p:tavLst>
                                        <p:tav tm="0">
                                          <p:val>
                                            <p:fltVal val="0"/>
                                          </p:val>
                                        </p:tav>
                                        <p:tav tm="100000">
                                          <p:val>
                                            <p:strVal val="#ppt_h"/>
                                          </p:val>
                                        </p:tav>
                                      </p:tavLst>
                                    </p:anim>
                                    <p:anim calcmode="lin" valueType="num">
                                      <p:cBhvr>
                                        <p:cTn id="62" dur="1000" fill="hold"/>
                                        <p:tgtEl>
                                          <p:spTgt spid="6"/>
                                        </p:tgtEl>
                                        <p:attrNameLst>
                                          <p:attrName>style.rotation</p:attrName>
                                        </p:attrNameLst>
                                      </p:cBhvr>
                                      <p:tavLst>
                                        <p:tav tm="0">
                                          <p:val>
                                            <p:fltVal val="90"/>
                                          </p:val>
                                        </p:tav>
                                        <p:tav tm="100000">
                                          <p:val>
                                            <p:fltVal val="0"/>
                                          </p:val>
                                        </p:tav>
                                      </p:tavLst>
                                    </p:anim>
                                    <p:animEffect transition="in" filter="fade">
                                      <p:cBhvr>
                                        <p:cTn id="63" dur="1000"/>
                                        <p:tgtEl>
                                          <p:spTgt spid="6"/>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1" fill="hold" grpId="0" nodeType="click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wheel(1)">
                                      <p:cBhvr>
                                        <p:cTn id="68" dur="2000"/>
                                        <p:tgtEl>
                                          <p:spTgt spid="11"/>
                                        </p:tgtEl>
                                      </p:cBhvr>
                                    </p:animEffect>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animEffect transition="in" filter="wipe(down)">
                                      <p:cBhvr>
                                        <p:cTn id="73" dur="580">
                                          <p:stCondLst>
                                            <p:cond delay="0"/>
                                          </p:stCondLst>
                                        </p:cTn>
                                        <p:tgtEl>
                                          <p:spTgt spid="10"/>
                                        </p:tgtEl>
                                      </p:cBhvr>
                                    </p:animEffect>
                                    <p:anim calcmode="lin" valueType="num">
                                      <p:cBhvr>
                                        <p:cTn id="7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79" dur="26">
                                          <p:stCondLst>
                                            <p:cond delay="650"/>
                                          </p:stCondLst>
                                        </p:cTn>
                                        <p:tgtEl>
                                          <p:spTgt spid="10"/>
                                        </p:tgtEl>
                                      </p:cBhvr>
                                      <p:to x="100000" y="60000"/>
                                    </p:animScale>
                                    <p:animScale>
                                      <p:cBhvr>
                                        <p:cTn id="80" dur="166" decel="50000">
                                          <p:stCondLst>
                                            <p:cond delay="676"/>
                                          </p:stCondLst>
                                        </p:cTn>
                                        <p:tgtEl>
                                          <p:spTgt spid="10"/>
                                        </p:tgtEl>
                                      </p:cBhvr>
                                      <p:to x="100000" y="100000"/>
                                    </p:animScale>
                                    <p:animScale>
                                      <p:cBhvr>
                                        <p:cTn id="81" dur="26">
                                          <p:stCondLst>
                                            <p:cond delay="1312"/>
                                          </p:stCondLst>
                                        </p:cTn>
                                        <p:tgtEl>
                                          <p:spTgt spid="10"/>
                                        </p:tgtEl>
                                      </p:cBhvr>
                                      <p:to x="100000" y="80000"/>
                                    </p:animScale>
                                    <p:animScale>
                                      <p:cBhvr>
                                        <p:cTn id="82" dur="166" decel="50000">
                                          <p:stCondLst>
                                            <p:cond delay="1338"/>
                                          </p:stCondLst>
                                        </p:cTn>
                                        <p:tgtEl>
                                          <p:spTgt spid="10"/>
                                        </p:tgtEl>
                                      </p:cBhvr>
                                      <p:to x="100000" y="100000"/>
                                    </p:animScale>
                                    <p:animScale>
                                      <p:cBhvr>
                                        <p:cTn id="83" dur="26">
                                          <p:stCondLst>
                                            <p:cond delay="1642"/>
                                          </p:stCondLst>
                                        </p:cTn>
                                        <p:tgtEl>
                                          <p:spTgt spid="10"/>
                                        </p:tgtEl>
                                      </p:cBhvr>
                                      <p:to x="100000" y="90000"/>
                                    </p:animScale>
                                    <p:animScale>
                                      <p:cBhvr>
                                        <p:cTn id="84" dur="166" decel="50000">
                                          <p:stCondLst>
                                            <p:cond delay="1668"/>
                                          </p:stCondLst>
                                        </p:cTn>
                                        <p:tgtEl>
                                          <p:spTgt spid="10"/>
                                        </p:tgtEl>
                                      </p:cBhvr>
                                      <p:to x="100000" y="100000"/>
                                    </p:animScale>
                                    <p:animScale>
                                      <p:cBhvr>
                                        <p:cTn id="85" dur="26">
                                          <p:stCondLst>
                                            <p:cond delay="1808"/>
                                          </p:stCondLst>
                                        </p:cTn>
                                        <p:tgtEl>
                                          <p:spTgt spid="10"/>
                                        </p:tgtEl>
                                      </p:cBhvr>
                                      <p:to x="100000" y="95000"/>
                                    </p:animScale>
                                    <p:animScale>
                                      <p:cBhvr>
                                        <p:cTn id="86" dur="166" decel="50000">
                                          <p:stCondLst>
                                            <p:cond delay="1834"/>
                                          </p:stCondLst>
                                        </p:cTn>
                                        <p:tgtEl>
                                          <p:spTgt spid="10"/>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nodeType="clickEffect">
                                  <p:stCondLst>
                                    <p:cond delay="0"/>
                                  </p:stCondLst>
                                  <p:childTnLst>
                                    <p:set>
                                      <p:cBhvr>
                                        <p:cTn id="90" dur="1" fill="hold">
                                          <p:stCondLst>
                                            <p:cond delay="0"/>
                                          </p:stCondLst>
                                        </p:cTn>
                                        <p:tgtEl>
                                          <p:spTgt spid="5"/>
                                        </p:tgtEl>
                                        <p:attrNameLst>
                                          <p:attrName>style.visibility</p:attrName>
                                        </p:attrNameLst>
                                      </p:cBhvr>
                                      <p:to>
                                        <p:strVal val="visible"/>
                                      </p:to>
                                    </p:set>
                                    <p:anim calcmode="lin" valueType="num">
                                      <p:cBhvr>
                                        <p:cTn id="91" dur="1000" fill="hold"/>
                                        <p:tgtEl>
                                          <p:spTgt spid="5"/>
                                        </p:tgtEl>
                                        <p:attrNameLst>
                                          <p:attrName>ppt_w</p:attrName>
                                        </p:attrNameLst>
                                      </p:cBhvr>
                                      <p:tavLst>
                                        <p:tav tm="0">
                                          <p:val>
                                            <p:fltVal val="0"/>
                                          </p:val>
                                        </p:tav>
                                        <p:tav tm="100000">
                                          <p:val>
                                            <p:strVal val="#ppt_w"/>
                                          </p:val>
                                        </p:tav>
                                      </p:tavLst>
                                    </p:anim>
                                    <p:anim calcmode="lin" valueType="num">
                                      <p:cBhvr>
                                        <p:cTn id="92" dur="1000" fill="hold"/>
                                        <p:tgtEl>
                                          <p:spTgt spid="5"/>
                                        </p:tgtEl>
                                        <p:attrNameLst>
                                          <p:attrName>ppt_h</p:attrName>
                                        </p:attrNameLst>
                                      </p:cBhvr>
                                      <p:tavLst>
                                        <p:tav tm="0">
                                          <p:val>
                                            <p:fltVal val="0"/>
                                          </p:val>
                                        </p:tav>
                                        <p:tav tm="100000">
                                          <p:val>
                                            <p:strVal val="#ppt_h"/>
                                          </p:val>
                                        </p:tav>
                                      </p:tavLst>
                                    </p:anim>
                                    <p:anim calcmode="lin" valueType="num">
                                      <p:cBhvr>
                                        <p:cTn id="93" dur="1000" fill="hold"/>
                                        <p:tgtEl>
                                          <p:spTgt spid="5"/>
                                        </p:tgtEl>
                                        <p:attrNameLst>
                                          <p:attrName>style.rotation</p:attrName>
                                        </p:attrNameLst>
                                      </p:cBhvr>
                                      <p:tavLst>
                                        <p:tav tm="0">
                                          <p:val>
                                            <p:fltVal val="90"/>
                                          </p:val>
                                        </p:tav>
                                        <p:tav tm="100000">
                                          <p:val>
                                            <p:fltVal val="0"/>
                                          </p:val>
                                        </p:tav>
                                      </p:tavLst>
                                    </p:anim>
                                    <p:animEffect transition="in" filter="fade">
                                      <p:cBhvr>
                                        <p:cTn id="94" dur="1000"/>
                                        <p:tgtEl>
                                          <p:spTgt spid="5"/>
                                        </p:tgtEl>
                                      </p:cBhvr>
                                    </p:animEffect>
                                  </p:childTnLst>
                                </p:cTn>
                              </p:par>
                              <p:par>
                                <p:cTn id="95" presetID="31" presetClass="entr" presetSubtype="0" fill="hold" nodeType="withEffect">
                                  <p:stCondLst>
                                    <p:cond delay="0"/>
                                  </p:stCondLst>
                                  <p:childTnLst>
                                    <p:set>
                                      <p:cBhvr>
                                        <p:cTn id="96" dur="1" fill="hold">
                                          <p:stCondLst>
                                            <p:cond delay="0"/>
                                          </p:stCondLst>
                                        </p:cTn>
                                        <p:tgtEl>
                                          <p:spTgt spid="15"/>
                                        </p:tgtEl>
                                        <p:attrNameLst>
                                          <p:attrName>style.visibility</p:attrName>
                                        </p:attrNameLst>
                                      </p:cBhvr>
                                      <p:to>
                                        <p:strVal val="visible"/>
                                      </p:to>
                                    </p:set>
                                    <p:anim calcmode="lin" valueType="num">
                                      <p:cBhvr>
                                        <p:cTn id="97" dur="1000" fill="hold"/>
                                        <p:tgtEl>
                                          <p:spTgt spid="15"/>
                                        </p:tgtEl>
                                        <p:attrNameLst>
                                          <p:attrName>ppt_w</p:attrName>
                                        </p:attrNameLst>
                                      </p:cBhvr>
                                      <p:tavLst>
                                        <p:tav tm="0">
                                          <p:val>
                                            <p:fltVal val="0"/>
                                          </p:val>
                                        </p:tav>
                                        <p:tav tm="100000">
                                          <p:val>
                                            <p:strVal val="#ppt_w"/>
                                          </p:val>
                                        </p:tav>
                                      </p:tavLst>
                                    </p:anim>
                                    <p:anim calcmode="lin" valueType="num">
                                      <p:cBhvr>
                                        <p:cTn id="98" dur="1000" fill="hold"/>
                                        <p:tgtEl>
                                          <p:spTgt spid="15"/>
                                        </p:tgtEl>
                                        <p:attrNameLst>
                                          <p:attrName>ppt_h</p:attrName>
                                        </p:attrNameLst>
                                      </p:cBhvr>
                                      <p:tavLst>
                                        <p:tav tm="0">
                                          <p:val>
                                            <p:fltVal val="0"/>
                                          </p:val>
                                        </p:tav>
                                        <p:tav tm="100000">
                                          <p:val>
                                            <p:strVal val="#ppt_h"/>
                                          </p:val>
                                        </p:tav>
                                      </p:tavLst>
                                    </p:anim>
                                    <p:anim calcmode="lin" valueType="num">
                                      <p:cBhvr>
                                        <p:cTn id="99" dur="1000" fill="hold"/>
                                        <p:tgtEl>
                                          <p:spTgt spid="15"/>
                                        </p:tgtEl>
                                        <p:attrNameLst>
                                          <p:attrName>style.rotation</p:attrName>
                                        </p:attrNameLst>
                                      </p:cBhvr>
                                      <p:tavLst>
                                        <p:tav tm="0">
                                          <p:val>
                                            <p:fltVal val="90"/>
                                          </p:val>
                                        </p:tav>
                                        <p:tav tm="100000">
                                          <p:val>
                                            <p:fltVal val="0"/>
                                          </p:val>
                                        </p:tav>
                                      </p:tavLst>
                                    </p:anim>
                                    <p:animEffect transition="in" filter="fade">
                                      <p:cBhvr>
                                        <p:cTn id="100" dur="1000"/>
                                        <p:tgtEl>
                                          <p:spTgt spid="15"/>
                                        </p:tgtEl>
                                      </p:cBhvr>
                                    </p:animEffect>
                                  </p:childTnLst>
                                </p:cTn>
                              </p:par>
                              <p:par>
                                <p:cTn id="101" presetID="31" presetClass="entr" presetSubtype="0" fill="hold" nodeType="withEffect">
                                  <p:stCondLst>
                                    <p:cond delay="0"/>
                                  </p:stCondLst>
                                  <p:childTnLst>
                                    <p:set>
                                      <p:cBhvr>
                                        <p:cTn id="102" dur="1" fill="hold">
                                          <p:stCondLst>
                                            <p:cond delay="0"/>
                                          </p:stCondLst>
                                        </p:cTn>
                                        <p:tgtEl>
                                          <p:spTgt spid="17"/>
                                        </p:tgtEl>
                                        <p:attrNameLst>
                                          <p:attrName>style.visibility</p:attrName>
                                        </p:attrNameLst>
                                      </p:cBhvr>
                                      <p:to>
                                        <p:strVal val="visible"/>
                                      </p:to>
                                    </p:set>
                                    <p:anim calcmode="lin" valueType="num">
                                      <p:cBhvr>
                                        <p:cTn id="103" dur="1000" fill="hold"/>
                                        <p:tgtEl>
                                          <p:spTgt spid="17"/>
                                        </p:tgtEl>
                                        <p:attrNameLst>
                                          <p:attrName>ppt_w</p:attrName>
                                        </p:attrNameLst>
                                      </p:cBhvr>
                                      <p:tavLst>
                                        <p:tav tm="0">
                                          <p:val>
                                            <p:fltVal val="0"/>
                                          </p:val>
                                        </p:tav>
                                        <p:tav tm="100000">
                                          <p:val>
                                            <p:strVal val="#ppt_w"/>
                                          </p:val>
                                        </p:tav>
                                      </p:tavLst>
                                    </p:anim>
                                    <p:anim calcmode="lin" valueType="num">
                                      <p:cBhvr>
                                        <p:cTn id="104" dur="1000" fill="hold"/>
                                        <p:tgtEl>
                                          <p:spTgt spid="17"/>
                                        </p:tgtEl>
                                        <p:attrNameLst>
                                          <p:attrName>ppt_h</p:attrName>
                                        </p:attrNameLst>
                                      </p:cBhvr>
                                      <p:tavLst>
                                        <p:tav tm="0">
                                          <p:val>
                                            <p:fltVal val="0"/>
                                          </p:val>
                                        </p:tav>
                                        <p:tav tm="100000">
                                          <p:val>
                                            <p:strVal val="#ppt_h"/>
                                          </p:val>
                                        </p:tav>
                                      </p:tavLst>
                                    </p:anim>
                                    <p:anim calcmode="lin" valueType="num">
                                      <p:cBhvr>
                                        <p:cTn id="105" dur="1000" fill="hold"/>
                                        <p:tgtEl>
                                          <p:spTgt spid="17"/>
                                        </p:tgtEl>
                                        <p:attrNameLst>
                                          <p:attrName>style.rotation</p:attrName>
                                        </p:attrNameLst>
                                      </p:cBhvr>
                                      <p:tavLst>
                                        <p:tav tm="0">
                                          <p:val>
                                            <p:fltVal val="90"/>
                                          </p:val>
                                        </p:tav>
                                        <p:tav tm="100000">
                                          <p:val>
                                            <p:fltVal val="0"/>
                                          </p:val>
                                        </p:tav>
                                      </p:tavLst>
                                    </p:anim>
                                    <p:animEffect transition="in" filter="fade">
                                      <p:cBhvr>
                                        <p:cTn id="106" dur="1000"/>
                                        <p:tgtEl>
                                          <p:spTgt spid="17"/>
                                        </p:tgtEl>
                                      </p:cBhvr>
                                    </p:animEffect>
                                  </p:childTnLst>
                                </p:cTn>
                              </p:par>
                              <p:par>
                                <p:cTn id="107" presetID="31" presetClass="entr" presetSubtype="0" fill="hold" nodeType="withEffect">
                                  <p:stCondLst>
                                    <p:cond delay="0"/>
                                  </p:stCondLst>
                                  <p:childTnLst>
                                    <p:set>
                                      <p:cBhvr>
                                        <p:cTn id="108" dur="1" fill="hold">
                                          <p:stCondLst>
                                            <p:cond delay="0"/>
                                          </p:stCondLst>
                                        </p:cTn>
                                        <p:tgtEl>
                                          <p:spTgt spid="16"/>
                                        </p:tgtEl>
                                        <p:attrNameLst>
                                          <p:attrName>style.visibility</p:attrName>
                                        </p:attrNameLst>
                                      </p:cBhvr>
                                      <p:to>
                                        <p:strVal val="visible"/>
                                      </p:to>
                                    </p:set>
                                    <p:anim calcmode="lin" valueType="num">
                                      <p:cBhvr>
                                        <p:cTn id="109" dur="1000" fill="hold"/>
                                        <p:tgtEl>
                                          <p:spTgt spid="16"/>
                                        </p:tgtEl>
                                        <p:attrNameLst>
                                          <p:attrName>ppt_w</p:attrName>
                                        </p:attrNameLst>
                                      </p:cBhvr>
                                      <p:tavLst>
                                        <p:tav tm="0">
                                          <p:val>
                                            <p:fltVal val="0"/>
                                          </p:val>
                                        </p:tav>
                                        <p:tav tm="100000">
                                          <p:val>
                                            <p:strVal val="#ppt_w"/>
                                          </p:val>
                                        </p:tav>
                                      </p:tavLst>
                                    </p:anim>
                                    <p:anim calcmode="lin" valueType="num">
                                      <p:cBhvr>
                                        <p:cTn id="110" dur="1000" fill="hold"/>
                                        <p:tgtEl>
                                          <p:spTgt spid="16"/>
                                        </p:tgtEl>
                                        <p:attrNameLst>
                                          <p:attrName>ppt_h</p:attrName>
                                        </p:attrNameLst>
                                      </p:cBhvr>
                                      <p:tavLst>
                                        <p:tav tm="0">
                                          <p:val>
                                            <p:fltVal val="0"/>
                                          </p:val>
                                        </p:tav>
                                        <p:tav tm="100000">
                                          <p:val>
                                            <p:strVal val="#ppt_h"/>
                                          </p:val>
                                        </p:tav>
                                      </p:tavLst>
                                    </p:anim>
                                    <p:anim calcmode="lin" valueType="num">
                                      <p:cBhvr>
                                        <p:cTn id="111" dur="1000" fill="hold"/>
                                        <p:tgtEl>
                                          <p:spTgt spid="16"/>
                                        </p:tgtEl>
                                        <p:attrNameLst>
                                          <p:attrName>style.rotation</p:attrName>
                                        </p:attrNameLst>
                                      </p:cBhvr>
                                      <p:tavLst>
                                        <p:tav tm="0">
                                          <p:val>
                                            <p:fltVal val="90"/>
                                          </p:val>
                                        </p:tav>
                                        <p:tav tm="100000">
                                          <p:val>
                                            <p:fltVal val="0"/>
                                          </p:val>
                                        </p:tav>
                                      </p:tavLst>
                                    </p:anim>
                                    <p:animEffect transition="in" filter="fade">
                                      <p:cBhvr>
                                        <p:cTn id="112" dur="1000"/>
                                        <p:tgtEl>
                                          <p:spTgt spid="16"/>
                                        </p:tgtEl>
                                      </p:cBhvr>
                                    </p:animEffect>
                                  </p:childTnLst>
                                </p:cTn>
                              </p:par>
                              <p:par>
                                <p:cTn id="113" presetID="31" presetClass="entr" presetSubtype="0" fill="hold" nodeType="withEffect">
                                  <p:stCondLst>
                                    <p:cond delay="0"/>
                                  </p:stCondLst>
                                  <p:childTnLst>
                                    <p:set>
                                      <p:cBhvr>
                                        <p:cTn id="114" dur="1" fill="hold">
                                          <p:stCondLst>
                                            <p:cond delay="0"/>
                                          </p:stCondLst>
                                        </p:cTn>
                                        <p:tgtEl>
                                          <p:spTgt spid="18"/>
                                        </p:tgtEl>
                                        <p:attrNameLst>
                                          <p:attrName>style.visibility</p:attrName>
                                        </p:attrNameLst>
                                      </p:cBhvr>
                                      <p:to>
                                        <p:strVal val="visible"/>
                                      </p:to>
                                    </p:set>
                                    <p:anim calcmode="lin" valueType="num">
                                      <p:cBhvr>
                                        <p:cTn id="115" dur="1000" fill="hold"/>
                                        <p:tgtEl>
                                          <p:spTgt spid="18"/>
                                        </p:tgtEl>
                                        <p:attrNameLst>
                                          <p:attrName>ppt_w</p:attrName>
                                        </p:attrNameLst>
                                      </p:cBhvr>
                                      <p:tavLst>
                                        <p:tav tm="0">
                                          <p:val>
                                            <p:fltVal val="0"/>
                                          </p:val>
                                        </p:tav>
                                        <p:tav tm="100000">
                                          <p:val>
                                            <p:strVal val="#ppt_w"/>
                                          </p:val>
                                        </p:tav>
                                      </p:tavLst>
                                    </p:anim>
                                    <p:anim calcmode="lin" valueType="num">
                                      <p:cBhvr>
                                        <p:cTn id="116" dur="1000" fill="hold"/>
                                        <p:tgtEl>
                                          <p:spTgt spid="18"/>
                                        </p:tgtEl>
                                        <p:attrNameLst>
                                          <p:attrName>ppt_h</p:attrName>
                                        </p:attrNameLst>
                                      </p:cBhvr>
                                      <p:tavLst>
                                        <p:tav tm="0">
                                          <p:val>
                                            <p:fltVal val="0"/>
                                          </p:val>
                                        </p:tav>
                                        <p:tav tm="100000">
                                          <p:val>
                                            <p:strVal val="#ppt_h"/>
                                          </p:val>
                                        </p:tav>
                                      </p:tavLst>
                                    </p:anim>
                                    <p:anim calcmode="lin" valueType="num">
                                      <p:cBhvr>
                                        <p:cTn id="117" dur="1000" fill="hold"/>
                                        <p:tgtEl>
                                          <p:spTgt spid="18"/>
                                        </p:tgtEl>
                                        <p:attrNameLst>
                                          <p:attrName>style.rotation</p:attrName>
                                        </p:attrNameLst>
                                      </p:cBhvr>
                                      <p:tavLst>
                                        <p:tav tm="0">
                                          <p:val>
                                            <p:fltVal val="90"/>
                                          </p:val>
                                        </p:tav>
                                        <p:tav tm="100000">
                                          <p:val>
                                            <p:fltVal val="0"/>
                                          </p:val>
                                        </p:tav>
                                      </p:tavLst>
                                    </p:anim>
                                    <p:animEffect transition="in" filter="fade">
                                      <p:cBhvr>
                                        <p:cTn id="118" dur="1000"/>
                                        <p:tgtEl>
                                          <p:spTgt spid="18"/>
                                        </p:tgtEl>
                                      </p:cBhvr>
                                    </p:animEffect>
                                  </p:childTnLst>
                                </p:cTn>
                              </p:par>
                              <p:par>
                                <p:cTn id="119" presetID="31" presetClass="entr" presetSubtype="0" fill="hold" nodeType="withEffect">
                                  <p:stCondLst>
                                    <p:cond delay="0"/>
                                  </p:stCondLst>
                                  <p:childTnLst>
                                    <p:set>
                                      <p:cBhvr>
                                        <p:cTn id="120" dur="1" fill="hold">
                                          <p:stCondLst>
                                            <p:cond delay="0"/>
                                          </p:stCondLst>
                                        </p:cTn>
                                        <p:tgtEl>
                                          <p:spTgt spid="19"/>
                                        </p:tgtEl>
                                        <p:attrNameLst>
                                          <p:attrName>style.visibility</p:attrName>
                                        </p:attrNameLst>
                                      </p:cBhvr>
                                      <p:to>
                                        <p:strVal val="visible"/>
                                      </p:to>
                                    </p:set>
                                    <p:anim calcmode="lin" valueType="num">
                                      <p:cBhvr>
                                        <p:cTn id="121" dur="1000" fill="hold"/>
                                        <p:tgtEl>
                                          <p:spTgt spid="19"/>
                                        </p:tgtEl>
                                        <p:attrNameLst>
                                          <p:attrName>ppt_w</p:attrName>
                                        </p:attrNameLst>
                                      </p:cBhvr>
                                      <p:tavLst>
                                        <p:tav tm="0">
                                          <p:val>
                                            <p:fltVal val="0"/>
                                          </p:val>
                                        </p:tav>
                                        <p:tav tm="100000">
                                          <p:val>
                                            <p:strVal val="#ppt_w"/>
                                          </p:val>
                                        </p:tav>
                                      </p:tavLst>
                                    </p:anim>
                                    <p:anim calcmode="lin" valueType="num">
                                      <p:cBhvr>
                                        <p:cTn id="122" dur="1000" fill="hold"/>
                                        <p:tgtEl>
                                          <p:spTgt spid="19"/>
                                        </p:tgtEl>
                                        <p:attrNameLst>
                                          <p:attrName>ppt_h</p:attrName>
                                        </p:attrNameLst>
                                      </p:cBhvr>
                                      <p:tavLst>
                                        <p:tav tm="0">
                                          <p:val>
                                            <p:fltVal val="0"/>
                                          </p:val>
                                        </p:tav>
                                        <p:tav tm="100000">
                                          <p:val>
                                            <p:strVal val="#ppt_h"/>
                                          </p:val>
                                        </p:tav>
                                      </p:tavLst>
                                    </p:anim>
                                    <p:anim calcmode="lin" valueType="num">
                                      <p:cBhvr>
                                        <p:cTn id="123" dur="1000" fill="hold"/>
                                        <p:tgtEl>
                                          <p:spTgt spid="19"/>
                                        </p:tgtEl>
                                        <p:attrNameLst>
                                          <p:attrName>style.rotation</p:attrName>
                                        </p:attrNameLst>
                                      </p:cBhvr>
                                      <p:tavLst>
                                        <p:tav tm="0">
                                          <p:val>
                                            <p:fltVal val="90"/>
                                          </p:val>
                                        </p:tav>
                                        <p:tav tm="100000">
                                          <p:val>
                                            <p:fltVal val="0"/>
                                          </p:val>
                                        </p:tav>
                                      </p:tavLst>
                                    </p:anim>
                                    <p:animEffect transition="in" filter="fade">
                                      <p:cBhvr>
                                        <p:cTn id="124" dur="1000"/>
                                        <p:tgtEl>
                                          <p:spTgt spid="19"/>
                                        </p:tgtEl>
                                      </p:cBhvr>
                                    </p:animEffect>
                                  </p:childTnLst>
                                </p:cTn>
                              </p:par>
                            </p:childTnLst>
                          </p:cTn>
                        </p:par>
                      </p:childTnLst>
                    </p:cTn>
                  </p:par>
                  <p:par>
                    <p:cTn id="125" fill="hold">
                      <p:stCondLst>
                        <p:cond delay="indefinite"/>
                      </p:stCondLst>
                      <p:childTnLst>
                        <p:par>
                          <p:cTn id="126" fill="hold">
                            <p:stCondLst>
                              <p:cond delay="0"/>
                            </p:stCondLst>
                            <p:childTnLst>
                              <p:par>
                                <p:cTn id="127" presetID="31" presetClass="entr" presetSubtype="0" fill="hold" nodeType="clickEffect">
                                  <p:stCondLst>
                                    <p:cond delay="0"/>
                                  </p:stCondLst>
                                  <p:childTnLst>
                                    <p:set>
                                      <p:cBhvr>
                                        <p:cTn id="128" dur="1" fill="hold">
                                          <p:stCondLst>
                                            <p:cond delay="0"/>
                                          </p:stCondLst>
                                        </p:cTn>
                                        <p:tgtEl>
                                          <p:spTgt spid="21"/>
                                        </p:tgtEl>
                                        <p:attrNameLst>
                                          <p:attrName>style.visibility</p:attrName>
                                        </p:attrNameLst>
                                      </p:cBhvr>
                                      <p:to>
                                        <p:strVal val="visible"/>
                                      </p:to>
                                    </p:set>
                                    <p:anim calcmode="lin" valueType="num">
                                      <p:cBhvr>
                                        <p:cTn id="129" dur="1000" fill="hold"/>
                                        <p:tgtEl>
                                          <p:spTgt spid="21"/>
                                        </p:tgtEl>
                                        <p:attrNameLst>
                                          <p:attrName>ppt_w</p:attrName>
                                        </p:attrNameLst>
                                      </p:cBhvr>
                                      <p:tavLst>
                                        <p:tav tm="0">
                                          <p:val>
                                            <p:fltVal val="0"/>
                                          </p:val>
                                        </p:tav>
                                        <p:tav tm="100000">
                                          <p:val>
                                            <p:strVal val="#ppt_w"/>
                                          </p:val>
                                        </p:tav>
                                      </p:tavLst>
                                    </p:anim>
                                    <p:anim calcmode="lin" valueType="num">
                                      <p:cBhvr>
                                        <p:cTn id="130" dur="1000" fill="hold"/>
                                        <p:tgtEl>
                                          <p:spTgt spid="21"/>
                                        </p:tgtEl>
                                        <p:attrNameLst>
                                          <p:attrName>ppt_h</p:attrName>
                                        </p:attrNameLst>
                                      </p:cBhvr>
                                      <p:tavLst>
                                        <p:tav tm="0">
                                          <p:val>
                                            <p:fltVal val="0"/>
                                          </p:val>
                                        </p:tav>
                                        <p:tav tm="100000">
                                          <p:val>
                                            <p:strVal val="#ppt_h"/>
                                          </p:val>
                                        </p:tav>
                                      </p:tavLst>
                                    </p:anim>
                                    <p:anim calcmode="lin" valueType="num">
                                      <p:cBhvr>
                                        <p:cTn id="131" dur="1000" fill="hold"/>
                                        <p:tgtEl>
                                          <p:spTgt spid="21"/>
                                        </p:tgtEl>
                                        <p:attrNameLst>
                                          <p:attrName>style.rotation</p:attrName>
                                        </p:attrNameLst>
                                      </p:cBhvr>
                                      <p:tavLst>
                                        <p:tav tm="0">
                                          <p:val>
                                            <p:fltVal val="90"/>
                                          </p:val>
                                        </p:tav>
                                        <p:tav tm="100000">
                                          <p:val>
                                            <p:fltVal val="0"/>
                                          </p:val>
                                        </p:tav>
                                      </p:tavLst>
                                    </p:anim>
                                    <p:animEffect transition="in" filter="fade">
                                      <p:cBhvr>
                                        <p:cTn id="132" dur="1000"/>
                                        <p:tgtEl>
                                          <p:spTgt spid="21"/>
                                        </p:tgtEl>
                                      </p:cBhvr>
                                    </p:animEffect>
                                  </p:childTnLst>
                                </p:cTn>
                              </p:par>
                              <p:par>
                                <p:cTn id="133" presetID="31" presetClass="entr" presetSubtype="0" fill="hold" nodeType="withEffect">
                                  <p:stCondLst>
                                    <p:cond delay="0"/>
                                  </p:stCondLst>
                                  <p:childTnLst>
                                    <p:set>
                                      <p:cBhvr>
                                        <p:cTn id="134" dur="1" fill="hold">
                                          <p:stCondLst>
                                            <p:cond delay="0"/>
                                          </p:stCondLst>
                                        </p:cTn>
                                        <p:tgtEl>
                                          <p:spTgt spid="20"/>
                                        </p:tgtEl>
                                        <p:attrNameLst>
                                          <p:attrName>style.visibility</p:attrName>
                                        </p:attrNameLst>
                                      </p:cBhvr>
                                      <p:to>
                                        <p:strVal val="visible"/>
                                      </p:to>
                                    </p:set>
                                    <p:anim calcmode="lin" valueType="num">
                                      <p:cBhvr>
                                        <p:cTn id="135" dur="1000" fill="hold"/>
                                        <p:tgtEl>
                                          <p:spTgt spid="20"/>
                                        </p:tgtEl>
                                        <p:attrNameLst>
                                          <p:attrName>ppt_w</p:attrName>
                                        </p:attrNameLst>
                                      </p:cBhvr>
                                      <p:tavLst>
                                        <p:tav tm="0">
                                          <p:val>
                                            <p:fltVal val="0"/>
                                          </p:val>
                                        </p:tav>
                                        <p:tav tm="100000">
                                          <p:val>
                                            <p:strVal val="#ppt_w"/>
                                          </p:val>
                                        </p:tav>
                                      </p:tavLst>
                                    </p:anim>
                                    <p:anim calcmode="lin" valueType="num">
                                      <p:cBhvr>
                                        <p:cTn id="136" dur="1000" fill="hold"/>
                                        <p:tgtEl>
                                          <p:spTgt spid="20"/>
                                        </p:tgtEl>
                                        <p:attrNameLst>
                                          <p:attrName>ppt_h</p:attrName>
                                        </p:attrNameLst>
                                      </p:cBhvr>
                                      <p:tavLst>
                                        <p:tav tm="0">
                                          <p:val>
                                            <p:fltVal val="0"/>
                                          </p:val>
                                        </p:tav>
                                        <p:tav tm="100000">
                                          <p:val>
                                            <p:strVal val="#ppt_h"/>
                                          </p:val>
                                        </p:tav>
                                      </p:tavLst>
                                    </p:anim>
                                    <p:anim calcmode="lin" valueType="num">
                                      <p:cBhvr>
                                        <p:cTn id="137" dur="1000" fill="hold"/>
                                        <p:tgtEl>
                                          <p:spTgt spid="20"/>
                                        </p:tgtEl>
                                        <p:attrNameLst>
                                          <p:attrName>style.rotation</p:attrName>
                                        </p:attrNameLst>
                                      </p:cBhvr>
                                      <p:tavLst>
                                        <p:tav tm="0">
                                          <p:val>
                                            <p:fltVal val="90"/>
                                          </p:val>
                                        </p:tav>
                                        <p:tav tm="100000">
                                          <p:val>
                                            <p:fltVal val="0"/>
                                          </p:val>
                                        </p:tav>
                                      </p:tavLst>
                                    </p:anim>
                                    <p:animEffect transition="in" filter="fade">
                                      <p:cBhvr>
                                        <p:cTn id="138" dur="1000"/>
                                        <p:tgtEl>
                                          <p:spTgt spid="20"/>
                                        </p:tgtEl>
                                      </p:cBhvr>
                                    </p:animEffect>
                                  </p:childTnLst>
                                </p:cTn>
                              </p:par>
                              <p:par>
                                <p:cTn id="139" presetID="31" presetClass="entr" presetSubtype="0" fill="hold" nodeType="withEffect">
                                  <p:stCondLst>
                                    <p:cond delay="0"/>
                                  </p:stCondLst>
                                  <p:childTnLst>
                                    <p:set>
                                      <p:cBhvr>
                                        <p:cTn id="140" dur="1" fill="hold">
                                          <p:stCondLst>
                                            <p:cond delay="0"/>
                                          </p:stCondLst>
                                        </p:cTn>
                                        <p:tgtEl>
                                          <p:spTgt spid="7"/>
                                        </p:tgtEl>
                                        <p:attrNameLst>
                                          <p:attrName>style.visibility</p:attrName>
                                        </p:attrNameLst>
                                      </p:cBhvr>
                                      <p:to>
                                        <p:strVal val="visible"/>
                                      </p:to>
                                    </p:set>
                                    <p:anim calcmode="lin" valueType="num">
                                      <p:cBhvr>
                                        <p:cTn id="141" dur="1000" fill="hold"/>
                                        <p:tgtEl>
                                          <p:spTgt spid="7"/>
                                        </p:tgtEl>
                                        <p:attrNameLst>
                                          <p:attrName>ppt_w</p:attrName>
                                        </p:attrNameLst>
                                      </p:cBhvr>
                                      <p:tavLst>
                                        <p:tav tm="0">
                                          <p:val>
                                            <p:fltVal val="0"/>
                                          </p:val>
                                        </p:tav>
                                        <p:tav tm="100000">
                                          <p:val>
                                            <p:strVal val="#ppt_w"/>
                                          </p:val>
                                        </p:tav>
                                      </p:tavLst>
                                    </p:anim>
                                    <p:anim calcmode="lin" valueType="num">
                                      <p:cBhvr>
                                        <p:cTn id="142" dur="1000" fill="hold"/>
                                        <p:tgtEl>
                                          <p:spTgt spid="7"/>
                                        </p:tgtEl>
                                        <p:attrNameLst>
                                          <p:attrName>ppt_h</p:attrName>
                                        </p:attrNameLst>
                                      </p:cBhvr>
                                      <p:tavLst>
                                        <p:tav tm="0">
                                          <p:val>
                                            <p:fltVal val="0"/>
                                          </p:val>
                                        </p:tav>
                                        <p:tav tm="100000">
                                          <p:val>
                                            <p:strVal val="#ppt_h"/>
                                          </p:val>
                                        </p:tav>
                                      </p:tavLst>
                                    </p:anim>
                                    <p:anim calcmode="lin" valueType="num">
                                      <p:cBhvr>
                                        <p:cTn id="143" dur="1000" fill="hold"/>
                                        <p:tgtEl>
                                          <p:spTgt spid="7"/>
                                        </p:tgtEl>
                                        <p:attrNameLst>
                                          <p:attrName>style.rotation</p:attrName>
                                        </p:attrNameLst>
                                      </p:cBhvr>
                                      <p:tavLst>
                                        <p:tav tm="0">
                                          <p:val>
                                            <p:fltVal val="90"/>
                                          </p:val>
                                        </p:tav>
                                        <p:tav tm="100000">
                                          <p:val>
                                            <p:fltVal val="0"/>
                                          </p:val>
                                        </p:tav>
                                      </p:tavLst>
                                    </p:anim>
                                    <p:animEffect transition="in" filter="fade">
                                      <p:cBhvr>
                                        <p:cTn id="144" dur="1000"/>
                                        <p:tgtEl>
                                          <p:spTgt spid="7"/>
                                        </p:tgtEl>
                                      </p:cBhvr>
                                    </p:animEffect>
                                  </p:childTnLst>
                                </p:cTn>
                              </p:par>
                            </p:childTnLst>
                          </p:cTn>
                        </p:par>
                      </p:childTnLst>
                    </p:cTn>
                  </p:par>
                  <p:par>
                    <p:cTn id="145" fill="hold">
                      <p:stCondLst>
                        <p:cond delay="indefinite"/>
                      </p:stCondLst>
                      <p:childTnLst>
                        <p:par>
                          <p:cTn id="146" fill="hold">
                            <p:stCondLst>
                              <p:cond delay="0"/>
                            </p:stCondLst>
                            <p:childTnLst>
                              <p:par>
                                <p:cTn id="147" presetID="21" presetClass="entr" presetSubtype="1" fill="hold" grpId="0" nodeType="clickEffect">
                                  <p:stCondLst>
                                    <p:cond delay="0"/>
                                  </p:stCondLst>
                                  <p:childTnLst>
                                    <p:set>
                                      <p:cBhvr>
                                        <p:cTn id="148" dur="1" fill="hold">
                                          <p:stCondLst>
                                            <p:cond delay="0"/>
                                          </p:stCondLst>
                                        </p:cTn>
                                        <p:tgtEl>
                                          <p:spTgt spid="12"/>
                                        </p:tgtEl>
                                        <p:attrNameLst>
                                          <p:attrName>style.visibility</p:attrName>
                                        </p:attrNameLst>
                                      </p:cBhvr>
                                      <p:to>
                                        <p:strVal val="visible"/>
                                      </p:to>
                                    </p:set>
                                    <p:animEffect transition="in" filter="wheel(1)">
                                      <p:cBhvr>
                                        <p:cTn id="149" dur="2000"/>
                                        <p:tgtEl>
                                          <p:spTgt spid="12"/>
                                        </p:tgtEl>
                                      </p:cBhvr>
                                    </p:animEffect>
                                  </p:childTnLst>
                                </p:cTn>
                              </p:par>
                            </p:childTnLst>
                          </p:cTn>
                        </p:par>
                      </p:childTnLst>
                    </p:cTn>
                  </p:par>
                  <p:par>
                    <p:cTn id="150" fill="hold">
                      <p:stCondLst>
                        <p:cond delay="indefinite"/>
                      </p:stCondLst>
                      <p:childTnLst>
                        <p:par>
                          <p:cTn id="151" fill="hold">
                            <p:stCondLst>
                              <p:cond delay="0"/>
                            </p:stCondLst>
                            <p:childTnLst>
                              <p:par>
                                <p:cTn id="152" presetID="2" presetClass="entr" presetSubtype="4" fill="hold" nodeType="clickEffect">
                                  <p:stCondLst>
                                    <p:cond delay="0"/>
                                  </p:stCondLst>
                                  <p:childTnLst>
                                    <p:set>
                                      <p:cBhvr>
                                        <p:cTn id="153" dur="1" fill="hold">
                                          <p:stCondLst>
                                            <p:cond delay="0"/>
                                          </p:stCondLst>
                                        </p:cTn>
                                        <p:tgtEl>
                                          <p:spTgt spid="25"/>
                                        </p:tgtEl>
                                        <p:attrNameLst>
                                          <p:attrName>style.visibility</p:attrName>
                                        </p:attrNameLst>
                                      </p:cBhvr>
                                      <p:to>
                                        <p:strVal val="visible"/>
                                      </p:to>
                                    </p:set>
                                    <p:anim calcmode="lin" valueType="num">
                                      <p:cBhvr additive="base">
                                        <p:cTn id="154" dur="500" fill="hold"/>
                                        <p:tgtEl>
                                          <p:spTgt spid="25"/>
                                        </p:tgtEl>
                                        <p:attrNameLst>
                                          <p:attrName>ppt_x</p:attrName>
                                        </p:attrNameLst>
                                      </p:cBhvr>
                                      <p:tavLst>
                                        <p:tav tm="0">
                                          <p:val>
                                            <p:strVal val="#ppt_x"/>
                                          </p:val>
                                        </p:tav>
                                        <p:tav tm="100000">
                                          <p:val>
                                            <p:strVal val="#ppt_x"/>
                                          </p:val>
                                        </p:tav>
                                      </p:tavLst>
                                    </p:anim>
                                    <p:anim calcmode="lin" valueType="num">
                                      <p:cBhvr additive="base">
                                        <p:cTn id="15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2" presetClass="entr" presetSubtype="4" fill="hold" nodeType="clickEffect">
                                  <p:stCondLst>
                                    <p:cond delay="0"/>
                                  </p:stCondLst>
                                  <p:childTnLst>
                                    <p:set>
                                      <p:cBhvr>
                                        <p:cTn id="159" dur="1" fill="hold">
                                          <p:stCondLst>
                                            <p:cond delay="0"/>
                                          </p:stCondLst>
                                        </p:cTn>
                                        <p:tgtEl>
                                          <p:spTgt spid="24"/>
                                        </p:tgtEl>
                                        <p:attrNameLst>
                                          <p:attrName>style.visibility</p:attrName>
                                        </p:attrNameLst>
                                      </p:cBhvr>
                                      <p:to>
                                        <p:strVal val="visible"/>
                                      </p:to>
                                    </p:set>
                                    <p:anim calcmode="lin" valueType="num">
                                      <p:cBhvr additive="base">
                                        <p:cTn id="160" dur="500" fill="hold"/>
                                        <p:tgtEl>
                                          <p:spTgt spid="24"/>
                                        </p:tgtEl>
                                        <p:attrNameLst>
                                          <p:attrName>ppt_x</p:attrName>
                                        </p:attrNameLst>
                                      </p:cBhvr>
                                      <p:tavLst>
                                        <p:tav tm="0">
                                          <p:val>
                                            <p:strVal val="#ppt_x"/>
                                          </p:val>
                                        </p:tav>
                                        <p:tav tm="100000">
                                          <p:val>
                                            <p:strVal val="#ppt_x"/>
                                          </p:val>
                                        </p:tav>
                                      </p:tavLst>
                                    </p:anim>
                                    <p:anim calcmode="lin" valueType="num">
                                      <p:cBhvr additive="base">
                                        <p:cTn id="16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62" fill="hold">
                      <p:stCondLst>
                        <p:cond delay="indefinite"/>
                      </p:stCondLst>
                      <p:childTnLst>
                        <p:par>
                          <p:cTn id="163" fill="hold">
                            <p:stCondLst>
                              <p:cond delay="0"/>
                            </p:stCondLst>
                            <p:childTnLst>
                              <p:par>
                                <p:cTn id="164" presetID="2" presetClass="entr" presetSubtype="4" fill="hold" nodeType="clickEffect">
                                  <p:stCondLst>
                                    <p:cond delay="0"/>
                                  </p:stCondLst>
                                  <p:childTnLst>
                                    <p:set>
                                      <p:cBhvr>
                                        <p:cTn id="165" dur="1" fill="hold">
                                          <p:stCondLst>
                                            <p:cond delay="0"/>
                                          </p:stCondLst>
                                        </p:cTn>
                                        <p:tgtEl>
                                          <p:spTgt spid="26"/>
                                        </p:tgtEl>
                                        <p:attrNameLst>
                                          <p:attrName>style.visibility</p:attrName>
                                        </p:attrNameLst>
                                      </p:cBhvr>
                                      <p:to>
                                        <p:strVal val="visible"/>
                                      </p:to>
                                    </p:set>
                                    <p:anim calcmode="lin" valueType="num">
                                      <p:cBhvr additive="base">
                                        <p:cTn id="166" dur="500" fill="hold"/>
                                        <p:tgtEl>
                                          <p:spTgt spid="26"/>
                                        </p:tgtEl>
                                        <p:attrNameLst>
                                          <p:attrName>ppt_x</p:attrName>
                                        </p:attrNameLst>
                                      </p:cBhvr>
                                      <p:tavLst>
                                        <p:tav tm="0">
                                          <p:val>
                                            <p:strVal val="#ppt_x"/>
                                          </p:val>
                                        </p:tav>
                                        <p:tav tm="100000">
                                          <p:val>
                                            <p:strVal val="#ppt_x"/>
                                          </p:val>
                                        </p:tav>
                                      </p:tavLst>
                                    </p:anim>
                                    <p:anim calcmode="lin" valueType="num">
                                      <p:cBhvr additive="base">
                                        <p:cTn id="167"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68" fill="hold">
                      <p:stCondLst>
                        <p:cond delay="indefinite"/>
                      </p:stCondLst>
                      <p:childTnLst>
                        <p:par>
                          <p:cTn id="169" fill="hold">
                            <p:stCondLst>
                              <p:cond delay="0"/>
                            </p:stCondLst>
                            <p:childTnLst>
                              <p:par>
                                <p:cTn id="170" presetID="2" presetClass="entr" presetSubtype="4" fill="hold" nodeType="clickEffect">
                                  <p:stCondLst>
                                    <p:cond delay="0"/>
                                  </p:stCondLst>
                                  <p:childTnLst>
                                    <p:set>
                                      <p:cBhvr>
                                        <p:cTn id="171" dur="1" fill="hold">
                                          <p:stCondLst>
                                            <p:cond delay="0"/>
                                          </p:stCondLst>
                                        </p:cTn>
                                        <p:tgtEl>
                                          <p:spTgt spid="28"/>
                                        </p:tgtEl>
                                        <p:attrNameLst>
                                          <p:attrName>style.visibility</p:attrName>
                                        </p:attrNameLst>
                                      </p:cBhvr>
                                      <p:to>
                                        <p:strVal val="visible"/>
                                      </p:to>
                                    </p:set>
                                    <p:anim calcmode="lin" valueType="num">
                                      <p:cBhvr additive="base">
                                        <p:cTn id="172" dur="500" fill="hold"/>
                                        <p:tgtEl>
                                          <p:spTgt spid="28"/>
                                        </p:tgtEl>
                                        <p:attrNameLst>
                                          <p:attrName>ppt_x</p:attrName>
                                        </p:attrNameLst>
                                      </p:cBhvr>
                                      <p:tavLst>
                                        <p:tav tm="0">
                                          <p:val>
                                            <p:strVal val="#ppt_x"/>
                                          </p:val>
                                        </p:tav>
                                        <p:tav tm="100000">
                                          <p:val>
                                            <p:strVal val="#ppt_x"/>
                                          </p:val>
                                        </p:tav>
                                      </p:tavLst>
                                    </p:anim>
                                    <p:anim calcmode="lin" valueType="num">
                                      <p:cBhvr additive="base">
                                        <p:cTn id="17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74" fill="hold">
                      <p:stCondLst>
                        <p:cond delay="indefinite"/>
                      </p:stCondLst>
                      <p:childTnLst>
                        <p:par>
                          <p:cTn id="175" fill="hold">
                            <p:stCondLst>
                              <p:cond delay="0"/>
                            </p:stCondLst>
                            <p:childTnLst>
                              <p:par>
                                <p:cTn id="176" presetID="0" presetClass="path" presetSubtype="0" accel="50000" decel="50000" fill="hold" nodeType="clickEffect">
                                  <p:stCondLst>
                                    <p:cond delay="0"/>
                                  </p:stCondLst>
                                  <p:childTnLst>
                                    <p:animMotion origin="layout" path="M -0.00312 -0.01065 L 0.50964 -0.55416 " pathEditMode="relative" ptsTypes="AA">
                                      <p:cBhvr>
                                        <p:cTn id="177" dur="2000" fill="hold"/>
                                        <p:tgtEl>
                                          <p:spTgt spid="24"/>
                                        </p:tgtEl>
                                        <p:attrNameLst>
                                          <p:attrName>ppt_x</p:attrName>
                                          <p:attrName>ppt_y</p:attrName>
                                        </p:attrNameLst>
                                      </p:cBhvr>
                                    </p:animMotion>
                                  </p:childTnLst>
                                </p:cTn>
                              </p:par>
                            </p:childTnLst>
                          </p:cTn>
                        </p:par>
                      </p:childTnLst>
                    </p:cTn>
                  </p:par>
                  <p:par>
                    <p:cTn id="178" fill="hold">
                      <p:stCondLst>
                        <p:cond delay="indefinite"/>
                      </p:stCondLst>
                      <p:childTnLst>
                        <p:par>
                          <p:cTn id="179" fill="hold">
                            <p:stCondLst>
                              <p:cond delay="0"/>
                            </p:stCondLst>
                            <p:childTnLst>
                              <p:par>
                                <p:cTn id="180" presetID="64" presetClass="path" presetSubtype="0" accel="50000" decel="50000" fill="hold" nodeType="clickEffect">
                                  <p:stCondLst>
                                    <p:cond delay="0"/>
                                  </p:stCondLst>
                                  <p:childTnLst>
                                    <p:animMotion origin="layout" path="M -0.00599 0.01158 L -0.00078 -0.5294 " pathEditMode="relative" rAng="0" ptsTypes="AA">
                                      <p:cBhvr>
                                        <p:cTn id="181" dur="2000" fill="hold"/>
                                        <p:tgtEl>
                                          <p:spTgt spid="26"/>
                                        </p:tgtEl>
                                        <p:attrNameLst>
                                          <p:attrName>ppt_x</p:attrName>
                                          <p:attrName>ppt_y</p:attrName>
                                        </p:attrNameLst>
                                      </p:cBhvr>
                                      <p:rCtr x="260" y="-27060"/>
                                    </p:animMotion>
                                  </p:childTnLst>
                                </p:cTn>
                              </p:par>
                            </p:childTnLst>
                          </p:cTn>
                        </p:par>
                      </p:childTnLst>
                    </p:cTn>
                  </p:par>
                  <p:par>
                    <p:cTn id="182" fill="hold">
                      <p:stCondLst>
                        <p:cond delay="indefinite"/>
                      </p:stCondLst>
                      <p:childTnLst>
                        <p:par>
                          <p:cTn id="183" fill="hold">
                            <p:stCondLst>
                              <p:cond delay="0"/>
                            </p:stCondLst>
                            <p:childTnLst>
                              <p:par>
                                <p:cTn id="184" presetID="45" presetClass="entr" presetSubtype="0" fill="hold" nodeType="clickEffect">
                                  <p:stCondLst>
                                    <p:cond delay="0"/>
                                  </p:stCondLst>
                                  <p:childTnLst>
                                    <p:set>
                                      <p:cBhvr>
                                        <p:cTn id="185" dur="1" fill="hold">
                                          <p:stCondLst>
                                            <p:cond delay="0"/>
                                          </p:stCondLst>
                                        </p:cTn>
                                        <p:tgtEl>
                                          <p:spTgt spid="30"/>
                                        </p:tgtEl>
                                        <p:attrNameLst>
                                          <p:attrName>style.visibility</p:attrName>
                                        </p:attrNameLst>
                                      </p:cBhvr>
                                      <p:to>
                                        <p:strVal val="visible"/>
                                      </p:to>
                                    </p:set>
                                    <p:animEffect transition="in" filter="fade">
                                      <p:cBhvr>
                                        <p:cTn id="186" dur="2000"/>
                                        <p:tgtEl>
                                          <p:spTgt spid="30"/>
                                        </p:tgtEl>
                                      </p:cBhvr>
                                    </p:animEffect>
                                    <p:anim calcmode="lin" valueType="num">
                                      <p:cBhvr>
                                        <p:cTn id="187" dur="2000" fill="hold"/>
                                        <p:tgtEl>
                                          <p:spTgt spid="30"/>
                                        </p:tgtEl>
                                        <p:attrNameLst>
                                          <p:attrName>ppt_w</p:attrName>
                                        </p:attrNameLst>
                                      </p:cBhvr>
                                      <p:tavLst>
                                        <p:tav tm="0" fmla="#ppt_w*sin(2.5*pi*$)">
                                          <p:val>
                                            <p:fltVal val="0"/>
                                          </p:val>
                                        </p:tav>
                                        <p:tav tm="100000">
                                          <p:val>
                                            <p:fltVal val="1"/>
                                          </p:val>
                                        </p:tav>
                                      </p:tavLst>
                                    </p:anim>
                                    <p:anim calcmode="lin" valueType="num">
                                      <p:cBhvr>
                                        <p:cTn id="188" dur="2000" fill="hold"/>
                                        <p:tgtEl>
                                          <p:spTgt spid="30"/>
                                        </p:tgtEl>
                                        <p:attrNameLst>
                                          <p:attrName>ppt_h</p:attrName>
                                        </p:attrNameLst>
                                      </p:cBhvr>
                                      <p:tavLst>
                                        <p:tav tm="0">
                                          <p:val>
                                            <p:strVal val="#ppt_h"/>
                                          </p:val>
                                        </p:tav>
                                        <p:tav tm="100000">
                                          <p:val>
                                            <p:strVal val="#ppt_h"/>
                                          </p:val>
                                        </p:tav>
                                      </p:tavLst>
                                    </p:anim>
                                  </p:childTnLst>
                                </p:cTn>
                              </p:par>
                            </p:childTnLst>
                          </p:cTn>
                        </p:par>
                      </p:childTnLst>
                    </p:cTn>
                  </p:par>
                  <p:par>
                    <p:cTn id="189" fill="hold">
                      <p:stCondLst>
                        <p:cond delay="indefinite"/>
                      </p:stCondLst>
                      <p:childTnLst>
                        <p:par>
                          <p:cTn id="190" fill="hold">
                            <p:stCondLst>
                              <p:cond delay="0"/>
                            </p:stCondLst>
                            <p:childTnLst>
                              <p:par>
                                <p:cTn id="191" presetID="53" presetClass="entr" presetSubtype="16" fill="hold" grpId="0" nodeType="clickEffect">
                                  <p:stCondLst>
                                    <p:cond delay="0"/>
                                  </p:stCondLst>
                                  <p:childTnLst>
                                    <p:set>
                                      <p:cBhvr>
                                        <p:cTn id="192" dur="1" fill="hold">
                                          <p:stCondLst>
                                            <p:cond delay="0"/>
                                          </p:stCondLst>
                                        </p:cTn>
                                        <p:tgtEl>
                                          <p:spTgt spid="29"/>
                                        </p:tgtEl>
                                        <p:attrNameLst>
                                          <p:attrName>style.visibility</p:attrName>
                                        </p:attrNameLst>
                                      </p:cBhvr>
                                      <p:to>
                                        <p:strVal val="visible"/>
                                      </p:to>
                                    </p:set>
                                    <p:anim calcmode="lin" valueType="num">
                                      <p:cBhvr>
                                        <p:cTn id="193" dur="500" fill="hold"/>
                                        <p:tgtEl>
                                          <p:spTgt spid="29"/>
                                        </p:tgtEl>
                                        <p:attrNameLst>
                                          <p:attrName>ppt_w</p:attrName>
                                        </p:attrNameLst>
                                      </p:cBhvr>
                                      <p:tavLst>
                                        <p:tav tm="0">
                                          <p:val>
                                            <p:fltVal val="0"/>
                                          </p:val>
                                        </p:tav>
                                        <p:tav tm="100000">
                                          <p:val>
                                            <p:strVal val="#ppt_w"/>
                                          </p:val>
                                        </p:tav>
                                      </p:tavLst>
                                    </p:anim>
                                    <p:anim calcmode="lin" valueType="num">
                                      <p:cBhvr>
                                        <p:cTn id="194" dur="500" fill="hold"/>
                                        <p:tgtEl>
                                          <p:spTgt spid="29"/>
                                        </p:tgtEl>
                                        <p:attrNameLst>
                                          <p:attrName>ppt_h</p:attrName>
                                        </p:attrNameLst>
                                      </p:cBhvr>
                                      <p:tavLst>
                                        <p:tav tm="0">
                                          <p:val>
                                            <p:fltVal val="0"/>
                                          </p:val>
                                        </p:tav>
                                        <p:tav tm="100000">
                                          <p:val>
                                            <p:strVal val="#ppt_h"/>
                                          </p:val>
                                        </p:tav>
                                      </p:tavLst>
                                    </p:anim>
                                    <p:animEffect transition="in" filter="fade">
                                      <p:cBhvr>
                                        <p:cTn id="19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590262" y="864704"/>
            <a:ext cx="2663686" cy="1815882"/>
          </a:xfrm>
          <a:prstGeom prst="rect">
            <a:avLst/>
          </a:prstGeom>
          <a:noFill/>
        </p:spPr>
        <p:txBody>
          <a:bodyPr wrap="square" rtlCol="0">
            <a:spAutoFit/>
          </a:bodyPr>
          <a:lstStyle/>
          <a:p>
            <a:r>
              <a:rPr lang="tr-TR" sz="2000" b="1" dirty="0" smtClean="0"/>
              <a:t> 3.DURUM</a:t>
            </a:r>
          </a:p>
          <a:p>
            <a:r>
              <a:rPr lang="tr-TR" dirty="0"/>
              <a:t>Emir: 3 kaşık yoğurda 5 </a:t>
            </a:r>
            <a:r>
              <a:rPr lang="tr-TR" dirty="0" smtClean="0"/>
              <a:t>bardak </a:t>
            </a:r>
            <a:r>
              <a:rPr lang="tr-TR" dirty="0"/>
              <a:t>su ekliyor.</a:t>
            </a:r>
          </a:p>
          <a:p>
            <a:r>
              <a:rPr lang="tr-TR" dirty="0"/>
              <a:t>Yiğit: </a:t>
            </a:r>
            <a:r>
              <a:rPr lang="tr-TR" dirty="0" smtClean="0"/>
              <a:t>4 </a:t>
            </a:r>
            <a:r>
              <a:rPr lang="tr-TR" dirty="0"/>
              <a:t>kaşık yoğurda 4 </a:t>
            </a:r>
            <a:r>
              <a:rPr lang="tr-TR" dirty="0" smtClean="0"/>
              <a:t>bardak </a:t>
            </a:r>
            <a:r>
              <a:rPr lang="tr-TR" dirty="0"/>
              <a:t>su ekliyor.</a:t>
            </a:r>
          </a:p>
          <a:p>
            <a:endParaRPr lang="tr-TR" sz="2000" b="1" dirty="0"/>
          </a:p>
        </p:txBody>
      </p:sp>
      <p:sp>
        <p:nvSpPr>
          <p:cNvPr id="5" name="Metin kutusu 4"/>
          <p:cNvSpPr txBox="1"/>
          <p:nvPr/>
        </p:nvSpPr>
        <p:spPr>
          <a:xfrm>
            <a:off x="1590262" y="2961861"/>
            <a:ext cx="2176668" cy="516835"/>
          </a:xfrm>
          <a:prstGeom prst="rect">
            <a:avLst/>
          </a:prstGeom>
          <a:noFill/>
        </p:spPr>
        <p:txBody>
          <a:bodyPr wrap="square" rtlCol="0">
            <a:spAutoFit/>
          </a:bodyPr>
          <a:lstStyle/>
          <a:p>
            <a:endParaRPr lang="tr-TR" dirty="0"/>
          </a:p>
        </p:txBody>
      </p:sp>
      <p:sp>
        <p:nvSpPr>
          <p:cNvPr id="6" name="Metin kutusu 5"/>
          <p:cNvSpPr txBox="1"/>
          <p:nvPr/>
        </p:nvSpPr>
        <p:spPr>
          <a:xfrm>
            <a:off x="1576369" y="2737318"/>
            <a:ext cx="2890970" cy="369332"/>
          </a:xfrm>
          <a:prstGeom prst="rect">
            <a:avLst/>
          </a:prstGeom>
          <a:noFill/>
        </p:spPr>
        <p:txBody>
          <a:bodyPr wrap="square" rtlCol="0">
            <a:spAutoFit/>
          </a:bodyPr>
          <a:lstStyle/>
          <a:p>
            <a:r>
              <a:rPr lang="tr-TR" dirty="0" smtClean="0"/>
              <a:t>EMİR’İN AYRANI</a:t>
            </a:r>
            <a:endParaRPr lang="tr-TR" dirty="0"/>
          </a:p>
        </p:txBody>
      </p:sp>
      <p:sp>
        <p:nvSpPr>
          <p:cNvPr id="7" name="Metin kutusu 6"/>
          <p:cNvSpPr txBox="1"/>
          <p:nvPr/>
        </p:nvSpPr>
        <p:spPr>
          <a:xfrm>
            <a:off x="7341554" y="2734482"/>
            <a:ext cx="2127380" cy="369332"/>
          </a:xfrm>
          <a:prstGeom prst="rect">
            <a:avLst/>
          </a:prstGeom>
          <a:noFill/>
        </p:spPr>
        <p:txBody>
          <a:bodyPr wrap="square" rtlCol="0">
            <a:spAutoFit/>
          </a:bodyPr>
          <a:lstStyle/>
          <a:p>
            <a:r>
              <a:rPr lang="tr-TR" dirty="0" smtClean="0"/>
              <a:t>YİĞİT’İN AYRANI</a:t>
            </a:r>
            <a:endParaRPr lang="tr-TR" dirty="0"/>
          </a:p>
        </p:txBody>
      </p:sp>
      <p:pic>
        <p:nvPicPr>
          <p:cNvPr id="23" name="Resim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1387" y="2722386"/>
            <a:ext cx="1362075" cy="1428750"/>
          </a:xfrm>
          <a:prstGeom prst="rect">
            <a:avLst/>
          </a:prstGeom>
        </p:spPr>
      </p:pic>
      <p:pic>
        <p:nvPicPr>
          <p:cNvPr id="24" name="Resim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9152" y="2737318"/>
            <a:ext cx="1362075" cy="1428750"/>
          </a:xfrm>
          <a:prstGeom prst="rect">
            <a:avLst/>
          </a:prstGeom>
        </p:spPr>
      </p:pic>
      <p:pic>
        <p:nvPicPr>
          <p:cNvPr id="25" name="Resim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3065" y="2758386"/>
            <a:ext cx="1362075" cy="1428750"/>
          </a:xfrm>
          <a:prstGeom prst="rect">
            <a:avLst/>
          </a:prstGeom>
        </p:spPr>
      </p:pic>
      <p:pic>
        <p:nvPicPr>
          <p:cNvPr id="26" name="Resim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4091" y="2694983"/>
            <a:ext cx="1362075" cy="1428750"/>
          </a:xfrm>
          <a:prstGeom prst="rect">
            <a:avLst/>
          </a:prstGeom>
        </p:spPr>
      </p:pic>
      <p:pic>
        <p:nvPicPr>
          <p:cNvPr id="27" name="Resim 2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1933" y="2728283"/>
            <a:ext cx="1362075" cy="1428750"/>
          </a:xfrm>
          <a:prstGeom prst="rect">
            <a:avLst/>
          </a:prstGeom>
        </p:spPr>
      </p:pic>
      <p:pic>
        <p:nvPicPr>
          <p:cNvPr id="28" name="Resim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5344" y="2676974"/>
            <a:ext cx="1362075" cy="1428750"/>
          </a:xfrm>
          <a:prstGeom prst="rect">
            <a:avLst/>
          </a:prstGeom>
        </p:spPr>
      </p:pic>
      <p:pic>
        <p:nvPicPr>
          <p:cNvPr id="29" name="Resim 2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4981" y="2670074"/>
            <a:ext cx="1362075" cy="1428750"/>
          </a:xfrm>
          <a:prstGeom prst="rect">
            <a:avLst/>
          </a:prstGeom>
        </p:spPr>
      </p:pic>
      <p:pic>
        <p:nvPicPr>
          <p:cNvPr id="30" name="Resim 2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58087" y="2683874"/>
            <a:ext cx="1362075" cy="1428750"/>
          </a:xfrm>
          <a:prstGeom prst="rect">
            <a:avLst/>
          </a:prstGeom>
        </p:spPr>
      </p:pic>
      <p:pic>
        <p:nvPicPr>
          <p:cNvPr id="31" name="Resim 3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7764" y="2661467"/>
            <a:ext cx="1362075" cy="1428750"/>
          </a:xfrm>
          <a:prstGeom prst="rect">
            <a:avLst/>
          </a:prstGeom>
        </p:spPr>
      </p:pic>
      <p:pic>
        <p:nvPicPr>
          <p:cNvPr id="32" name="Resim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9014" y="2676974"/>
            <a:ext cx="1362075" cy="1428750"/>
          </a:xfrm>
          <a:prstGeom prst="rect">
            <a:avLst/>
          </a:prstGeom>
        </p:spPr>
      </p:pic>
      <p:pic>
        <p:nvPicPr>
          <p:cNvPr id="33" name="Resim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902" y="2701318"/>
            <a:ext cx="1362075" cy="1428750"/>
          </a:xfrm>
          <a:prstGeom prst="rect">
            <a:avLst/>
          </a:prstGeom>
        </p:spPr>
      </p:pic>
      <p:pic>
        <p:nvPicPr>
          <p:cNvPr id="34" name="Resim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570" y="2661467"/>
            <a:ext cx="1362075" cy="1428750"/>
          </a:xfrm>
          <a:prstGeom prst="rect">
            <a:avLst/>
          </a:prstGeom>
        </p:spPr>
      </p:pic>
      <p:pic>
        <p:nvPicPr>
          <p:cNvPr id="35" name="Resim 3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7017" y="2676974"/>
            <a:ext cx="1362075" cy="1428750"/>
          </a:xfrm>
          <a:prstGeom prst="rect">
            <a:avLst/>
          </a:prstGeom>
        </p:spPr>
      </p:pic>
      <p:pic>
        <p:nvPicPr>
          <p:cNvPr id="36" name="Resim 3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8105" y="2688613"/>
            <a:ext cx="1362075" cy="1428750"/>
          </a:xfrm>
          <a:prstGeom prst="rect">
            <a:avLst/>
          </a:prstGeom>
        </p:spPr>
      </p:pic>
      <p:pic>
        <p:nvPicPr>
          <p:cNvPr id="37" name="Resim 3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3753" y="2683874"/>
            <a:ext cx="1362075" cy="1428750"/>
          </a:xfrm>
          <a:prstGeom prst="rect">
            <a:avLst/>
          </a:prstGeom>
        </p:spPr>
      </p:pic>
      <p:sp>
        <p:nvSpPr>
          <p:cNvPr id="38" name="Metin kutusu 37"/>
          <p:cNvSpPr txBox="1"/>
          <p:nvPr/>
        </p:nvSpPr>
        <p:spPr>
          <a:xfrm>
            <a:off x="2372329" y="4356110"/>
            <a:ext cx="1758404" cy="646331"/>
          </a:xfrm>
          <a:prstGeom prst="rect">
            <a:avLst/>
          </a:prstGeom>
          <a:noFill/>
        </p:spPr>
        <p:txBody>
          <a:bodyPr wrap="square" rtlCol="0">
            <a:spAutoFit/>
          </a:bodyPr>
          <a:lstStyle/>
          <a:p>
            <a:r>
              <a:rPr lang="tr-TR" sz="3600" b="1" dirty="0" smtClean="0"/>
              <a:t>5/8</a:t>
            </a:r>
            <a:endParaRPr lang="tr-TR" sz="3600" b="1" dirty="0"/>
          </a:p>
        </p:txBody>
      </p:sp>
      <p:sp>
        <p:nvSpPr>
          <p:cNvPr id="39" name="Metin kutusu 38"/>
          <p:cNvSpPr txBox="1"/>
          <p:nvPr/>
        </p:nvSpPr>
        <p:spPr>
          <a:xfrm>
            <a:off x="8405244" y="4356110"/>
            <a:ext cx="1562988" cy="646331"/>
          </a:xfrm>
          <a:prstGeom prst="rect">
            <a:avLst/>
          </a:prstGeom>
          <a:noFill/>
        </p:spPr>
        <p:txBody>
          <a:bodyPr wrap="square" rtlCol="0">
            <a:spAutoFit/>
          </a:bodyPr>
          <a:lstStyle/>
          <a:p>
            <a:r>
              <a:rPr lang="tr-TR" sz="3600" b="1" dirty="0" smtClean="0"/>
              <a:t>4/8</a:t>
            </a:r>
            <a:endParaRPr lang="tr-TR" sz="3600" b="1" dirty="0"/>
          </a:p>
        </p:txBody>
      </p:sp>
      <p:pic>
        <p:nvPicPr>
          <p:cNvPr id="40" name="Resim 39"/>
          <p:cNvPicPr>
            <a:picLocks noChangeAspect="1"/>
          </p:cNvPicPr>
          <p:nvPr/>
        </p:nvPicPr>
        <p:blipFill>
          <a:blip r:embed="rId4">
            <a:extLst>
              <a:ext uri="{BEBA8EAE-BF5A-486C-A8C5-ECC9F3942E4B}">
                <a14:imgProps xmlns:a14="http://schemas.microsoft.com/office/drawing/2010/main">
                  <a14:imgLayer r:embed="rId5">
                    <a14:imgEffect>
                      <a14:backgroundRemoval t="599" b="95808" l="9967" r="89701"/>
                    </a14:imgEffect>
                  </a14:imgLayer>
                </a14:imgProps>
              </a:ext>
              <a:ext uri="{28A0092B-C50C-407E-A947-70E740481C1C}">
                <a14:useLocalDpi xmlns:a14="http://schemas.microsoft.com/office/drawing/2010/main" val="0"/>
              </a:ext>
            </a:extLst>
          </a:blip>
          <a:stretch>
            <a:fillRect/>
          </a:stretch>
        </p:blipFill>
        <p:spPr>
          <a:xfrm>
            <a:off x="4925954" y="3472761"/>
            <a:ext cx="2120626" cy="2897436"/>
          </a:xfrm>
          <a:prstGeom prst="rect">
            <a:avLst/>
          </a:prstGeom>
        </p:spPr>
      </p:pic>
      <p:sp>
        <p:nvSpPr>
          <p:cNvPr id="41" name="Metin kutusu 40"/>
          <p:cNvSpPr txBox="1"/>
          <p:nvPr/>
        </p:nvSpPr>
        <p:spPr>
          <a:xfrm>
            <a:off x="7122749" y="913110"/>
            <a:ext cx="3990010" cy="461665"/>
          </a:xfrm>
          <a:prstGeom prst="rect">
            <a:avLst/>
          </a:prstGeom>
          <a:noFill/>
        </p:spPr>
        <p:txBody>
          <a:bodyPr wrap="square" rtlCol="0">
            <a:spAutoFit/>
          </a:bodyPr>
          <a:lstStyle/>
          <a:p>
            <a:r>
              <a:rPr lang="tr-TR" sz="2400" dirty="0" smtClean="0"/>
              <a:t>Emir’in ayranı daha suludur.</a:t>
            </a:r>
            <a:endParaRPr lang="tr-TR" sz="2400" dirty="0"/>
          </a:p>
        </p:txBody>
      </p:sp>
      <p:pic>
        <p:nvPicPr>
          <p:cNvPr id="42" name="Resim 4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6612" y="2693352"/>
            <a:ext cx="1362075" cy="1428750"/>
          </a:xfrm>
          <a:prstGeom prst="rect">
            <a:avLst/>
          </a:prstGeom>
        </p:spPr>
      </p:pic>
    </p:spTree>
    <p:extLst>
      <p:ext uri="{BB962C8B-B14F-4D97-AF65-F5344CB8AC3E}">
        <p14:creationId xmlns:p14="http://schemas.microsoft.com/office/powerpoint/2010/main" val="225458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3"/>
                                        </p:tgtEl>
                                        <p:attrNameLst>
                                          <p:attrName>style.visibility</p:attrName>
                                        </p:attrNameLst>
                                      </p:cBhvr>
                                      <p:to>
                                        <p:strVal val="visible"/>
                                      </p:to>
                                    </p:set>
                                    <p:anim calcmode="lin" valueType="num">
                                      <p:cBhvr>
                                        <p:cTn id="25" dur="1000" fill="hold"/>
                                        <p:tgtEl>
                                          <p:spTgt spid="33"/>
                                        </p:tgtEl>
                                        <p:attrNameLst>
                                          <p:attrName>ppt_w</p:attrName>
                                        </p:attrNameLst>
                                      </p:cBhvr>
                                      <p:tavLst>
                                        <p:tav tm="0">
                                          <p:val>
                                            <p:fltVal val="0"/>
                                          </p:val>
                                        </p:tav>
                                        <p:tav tm="100000">
                                          <p:val>
                                            <p:strVal val="#ppt_w"/>
                                          </p:val>
                                        </p:tav>
                                      </p:tavLst>
                                    </p:anim>
                                    <p:anim calcmode="lin" valueType="num">
                                      <p:cBhvr>
                                        <p:cTn id="26" dur="1000" fill="hold"/>
                                        <p:tgtEl>
                                          <p:spTgt spid="33"/>
                                        </p:tgtEl>
                                        <p:attrNameLst>
                                          <p:attrName>ppt_h</p:attrName>
                                        </p:attrNameLst>
                                      </p:cBhvr>
                                      <p:tavLst>
                                        <p:tav tm="0">
                                          <p:val>
                                            <p:fltVal val="0"/>
                                          </p:val>
                                        </p:tav>
                                        <p:tav tm="100000">
                                          <p:val>
                                            <p:strVal val="#ppt_h"/>
                                          </p:val>
                                        </p:tav>
                                      </p:tavLst>
                                    </p:anim>
                                    <p:anim calcmode="lin" valueType="num">
                                      <p:cBhvr>
                                        <p:cTn id="27" dur="1000" fill="hold"/>
                                        <p:tgtEl>
                                          <p:spTgt spid="33"/>
                                        </p:tgtEl>
                                        <p:attrNameLst>
                                          <p:attrName>style.rotation</p:attrName>
                                        </p:attrNameLst>
                                      </p:cBhvr>
                                      <p:tavLst>
                                        <p:tav tm="0">
                                          <p:val>
                                            <p:fltVal val="90"/>
                                          </p:val>
                                        </p:tav>
                                        <p:tav tm="100000">
                                          <p:val>
                                            <p:fltVal val="0"/>
                                          </p:val>
                                        </p:tav>
                                      </p:tavLst>
                                    </p:anim>
                                    <p:animEffect transition="in" filter="fade">
                                      <p:cBhvr>
                                        <p:cTn id="28" dur="1000"/>
                                        <p:tgtEl>
                                          <p:spTgt spid="33"/>
                                        </p:tgtEl>
                                      </p:cBhvr>
                                    </p:animEffect>
                                  </p:childTnLst>
                                </p:cTn>
                              </p:par>
                              <p:par>
                                <p:cTn id="29" presetID="31" presetClass="entr" presetSubtype="0" fill="hold" nodeType="withEffect">
                                  <p:stCondLst>
                                    <p:cond delay="0"/>
                                  </p:stCondLst>
                                  <p:childTnLst>
                                    <p:set>
                                      <p:cBhvr>
                                        <p:cTn id="30" dur="1" fill="hold">
                                          <p:stCondLst>
                                            <p:cond delay="0"/>
                                          </p:stCondLst>
                                        </p:cTn>
                                        <p:tgtEl>
                                          <p:spTgt spid="32"/>
                                        </p:tgtEl>
                                        <p:attrNameLst>
                                          <p:attrName>style.visibility</p:attrName>
                                        </p:attrNameLst>
                                      </p:cBhvr>
                                      <p:to>
                                        <p:strVal val="visible"/>
                                      </p:to>
                                    </p:set>
                                    <p:anim calcmode="lin" valueType="num">
                                      <p:cBhvr>
                                        <p:cTn id="31" dur="1000" fill="hold"/>
                                        <p:tgtEl>
                                          <p:spTgt spid="32"/>
                                        </p:tgtEl>
                                        <p:attrNameLst>
                                          <p:attrName>ppt_w</p:attrName>
                                        </p:attrNameLst>
                                      </p:cBhvr>
                                      <p:tavLst>
                                        <p:tav tm="0">
                                          <p:val>
                                            <p:fltVal val="0"/>
                                          </p:val>
                                        </p:tav>
                                        <p:tav tm="100000">
                                          <p:val>
                                            <p:strVal val="#ppt_w"/>
                                          </p:val>
                                        </p:tav>
                                      </p:tavLst>
                                    </p:anim>
                                    <p:anim calcmode="lin" valueType="num">
                                      <p:cBhvr>
                                        <p:cTn id="32" dur="1000" fill="hold"/>
                                        <p:tgtEl>
                                          <p:spTgt spid="32"/>
                                        </p:tgtEl>
                                        <p:attrNameLst>
                                          <p:attrName>ppt_h</p:attrName>
                                        </p:attrNameLst>
                                      </p:cBhvr>
                                      <p:tavLst>
                                        <p:tav tm="0">
                                          <p:val>
                                            <p:fltVal val="0"/>
                                          </p:val>
                                        </p:tav>
                                        <p:tav tm="100000">
                                          <p:val>
                                            <p:strVal val="#ppt_h"/>
                                          </p:val>
                                        </p:tav>
                                      </p:tavLst>
                                    </p:anim>
                                    <p:anim calcmode="lin" valueType="num">
                                      <p:cBhvr>
                                        <p:cTn id="33" dur="1000" fill="hold"/>
                                        <p:tgtEl>
                                          <p:spTgt spid="32"/>
                                        </p:tgtEl>
                                        <p:attrNameLst>
                                          <p:attrName>style.rotation</p:attrName>
                                        </p:attrNameLst>
                                      </p:cBhvr>
                                      <p:tavLst>
                                        <p:tav tm="0">
                                          <p:val>
                                            <p:fltVal val="90"/>
                                          </p:val>
                                        </p:tav>
                                        <p:tav tm="100000">
                                          <p:val>
                                            <p:fltVal val="0"/>
                                          </p:val>
                                        </p:tav>
                                      </p:tavLst>
                                    </p:anim>
                                    <p:animEffect transition="in" filter="fade">
                                      <p:cBhvr>
                                        <p:cTn id="34" dur="1000"/>
                                        <p:tgtEl>
                                          <p:spTgt spid="32"/>
                                        </p:tgtEl>
                                      </p:cBhvr>
                                    </p:animEffect>
                                  </p:childTnLst>
                                </p:cTn>
                              </p:par>
                              <p:par>
                                <p:cTn id="35" presetID="31" presetClass="entr" presetSubtype="0" fill="hold" nodeType="with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p:cTn id="37" dur="1000" fill="hold"/>
                                        <p:tgtEl>
                                          <p:spTgt spid="34"/>
                                        </p:tgtEl>
                                        <p:attrNameLst>
                                          <p:attrName>ppt_w</p:attrName>
                                        </p:attrNameLst>
                                      </p:cBhvr>
                                      <p:tavLst>
                                        <p:tav tm="0">
                                          <p:val>
                                            <p:fltVal val="0"/>
                                          </p:val>
                                        </p:tav>
                                        <p:tav tm="100000">
                                          <p:val>
                                            <p:strVal val="#ppt_w"/>
                                          </p:val>
                                        </p:tav>
                                      </p:tavLst>
                                    </p:anim>
                                    <p:anim calcmode="lin" valueType="num">
                                      <p:cBhvr>
                                        <p:cTn id="38" dur="1000" fill="hold"/>
                                        <p:tgtEl>
                                          <p:spTgt spid="34"/>
                                        </p:tgtEl>
                                        <p:attrNameLst>
                                          <p:attrName>ppt_h</p:attrName>
                                        </p:attrNameLst>
                                      </p:cBhvr>
                                      <p:tavLst>
                                        <p:tav tm="0">
                                          <p:val>
                                            <p:fltVal val="0"/>
                                          </p:val>
                                        </p:tav>
                                        <p:tav tm="100000">
                                          <p:val>
                                            <p:strVal val="#ppt_h"/>
                                          </p:val>
                                        </p:tav>
                                      </p:tavLst>
                                    </p:anim>
                                    <p:anim calcmode="lin" valueType="num">
                                      <p:cBhvr>
                                        <p:cTn id="39" dur="1000" fill="hold"/>
                                        <p:tgtEl>
                                          <p:spTgt spid="34"/>
                                        </p:tgtEl>
                                        <p:attrNameLst>
                                          <p:attrName>style.rotation</p:attrName>
                                        </p:attrNameLst>
                                      </p:cBhvr>
                                      <p:tavLst>
                                        <p:tav tm="0">
                                          <p:val>
                                            <p:fltVal val="90"/>
                                          </p:val>
                                        </p:tav>
                                        <p:tav tm="100000">
                                          <p:val>
                                            <p:fltVal val="0"/>
                                          </p:val>
                                        </p:tav>
                                      </p:tavLst>
                                    </p:anim>
                                    <p:animEffect transition="in" filter="fade">
                                      <p:cBhvr>
                                        <p:cTn id="40" dur="1000"/>
                                        <p:tgtEl>
                                          <p:spTgt spid="34"/>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27"/>
                                        </p:tgtEl>
                                        <p:attrNameLst>
                                          <p:attrName>style.visibility</p:attrName>
                                        </p:attrNameLst>
                                      </p:cBhvr>
                                      <p:to>
                                        <p:strVal val="visible"/>
                                      </p:to>
                                    </p:set>
                                    <p:anim calcmode="lin" valueType="num">
                                      <p:cBhvr>
                                        <p:cTn id="45" dur="1000" fill="hold"/>
                                        <p:tgtEl>
                                          <p:spTgt spid="27"/>
                                        </p:tgtEl>
                                        <p:attrNameLst>
                                          <p:attrName>ppt_w</p:attrName>
                                        </p:attrNameLst>
                                      </p:cBhvr>
                                      <p:tavLst>
                                        <p:tav tm="0">
                                          <p:val>
                                            <p:fltVal val="0"/>
                                          </p:val>
                                        </p:tav>
                                        <p:tav tm="100000">
                                          <p:val>
                                            <p:strVal val="#ppt_w"/>
                                          </p:val>
                                        </p:tav>
                                      </p:tavLst>
                                    </p:anim>
                                    <p:anim calcmode="lin" valueType="num">
                                      <p:cBhvr>
                                        <p:cTn id="46" dur="1000" fill="hold"/>
                                        <p:tgtEl>
                                          <p:spTgt spid="27"/>
                                        </p:tgtEl>
                                        <p:attrNameLst>
                                          <p:attrName>ppt_h</p:attrName>
                                        </p:attrNameLst>
                                      </p:cBhvr>
                                      <p:tavLst>
                                        <p:tav tm="0">
                                          <p:val>
                                            <p:fltVal val="0"/>
                                          </p:val>
                                        </p:tav>
                                        <p:tav tm="100000">
                                          <p:val>
                                            <p:strVal val="#ppt_h"/>
                                          </p:val>
                                        </p:tav>
                                      </p:tavLst>
                                    </p:anim>
                                    <p:anim calcmode="lin" valueType="num">
                                      <p:cBhvr>
                                        <p:cTn id="47" dur="1000" fill="hold"/>
                                        <p:tgtEl>
                                          <p:spTgt spid="27"/>
                                        </p:tgtEl>
                                        <p:attrNameLst>
                                          <p:attrName>style.rotation</p:attrName>
                                        </p:attrNameLst>
                                      </p:cBhvr>
                                      <p:tavLst>
                                        <p:tav tm="0">
                                          <p:val>
                                            <p:fltVal val="90"/>
                                          </p:val>
                                        </p:tav>
                                        <p:tav tm="100000">
                                          <p:val>
                                            <p:fltVal val="0"/>
                                          </p:val>
                                        </p:tav>
                                      </p:tavLst>
                                    </p:anim>
                                    <p:animEffect transition="in" filter="fade">
                                      <p:cBhvr>
                                        <p:cTn id="48" dur="1000"/>
                                        <p:tgtEl>
                                          <p:spTgt spid="27"/>
                                        </p:tgtEl>
                                      </p:cBhvr>
                                    </p:animEffect>
                                  </p:childTnLst>
                                </p:cTn>
                              </p:par>
                              <p:par>
                                <p:cTn id="49" presetID="31" presetClass="entr" presetSubtype="0" fill="hold" nodeType="withEffect">
                                  <p:stCondLst>
                                    <p:cond delay="0"/>
                                  </p:stCondLst>
                                  <p:childTnLst>
                                    <p:set>
                                      <p:cBhvr>
                                        <p:cTn id="50" dur="1" fill="hold">
                                          <p:stCondLst>
                                            <p:cond delay="0"/>
                                          </p:stCondLst>
                                        </p:cTn>
                                        <p:tgtEl>
                                          <p:spTgt spid="25"/>
                                        </p:tgtEl>
                                        <p:attrNameLst>
                                          <p:attrName>style.visibility</p:attrName>
                                        </p:attrNameLst>
                                      </p:cBhvr>
                                      <p:to>
                                        <p:strVal val="visible"/>
                                      </p:to>
                                    </p:set>
                                    <p:anim calcmode="lin" valueType="num">
                                      <p:cBhvr>
                                        <p:cTn id="51" dur="1000" fill="hold"/>
                                        <p:tgtEl>
                                          <p:spTgt spid="25"/>
                                        </p:tgtEl>
                                        <p:attrNameLst>
                                          <p:attrName>ppt_w</p:attrName>
                                        </p:attrNameLst>
                                      </p:cBhvr>
                                      <p:tavLst>
                                        <p:tav tm="0">
                                          <p:val>
                                            <p:fltVal val="0"/>
                                          </p:val>
                                        </p:tav>
                                        <p:tav tm="100000">
                                          <p:val>
                                            <p:strVal val="#ppt_w"/>
                                          </p:val>
                                        </p:tav>
                                      </p:tavLst>
                                    </p:anim>
                                    <p:anim calcmode="lin" valueType="num">
                                      <p:cBhvr>
                                        <p:cTn id="52" dur="1000" fill="hold"/>
                                        <p:tgtEl>
                                          <p:spTgt spid="25"/>
                                        </p:tgtEl>
                                        <p:attrNameLst>
                                          <p:attrName>ppt_h</p:attrName>
                                        </p:attrNameLst>
                                      </p:cBhvr>
                                      <p:tavLst>
                                        <p:tav tm="0">
                                          <p:val>
                                            <p:fltVal val="0"/>
                                          </p:val>
                                        </p:tav>
                                        <p:tav tm="100000">
                                          <p:val>
                                            <p:strVal val="#ppt_h"/>
                                          </p:val>
                                        </p:tav>
                                      </p:tavLst>
                                    </p:anim>
                                    <p:anim calcmode="lin" valueType="num">
                                      <p:cBhvr>
                                        <p:cTn id="53" dur="1000" fill="hold"/>
                                        <p:tgtEl>
                                          <p:spTgt spid="25"/>
                                        </p:tgtEl>
                                        <p:attrNameLst>
                                          <p:attrName>style.rotation</p:attrName>
                                        </p:attrNameLst>
                                      </p:cBhvr>
                                      <p:tavLst>
                                        <p:tav tm="0">
                                          <p:val>
                                            <p:fltVal val="90"/>
                                          </p:val>
                                        </p:tav>
                                        <p:tav tm="100000">
                                          <p:val>
                                            <p:fltVal val="0"/>
                                          </p:val>
                                        </p:tav>
                                      </p:tavLst>
                                    </p:anim>
                                    <p:animEffect transition="in" filter="fade">
                                      <p:cBhvr>
                                        <p:cTn id="54" dur="1000"/>
                                        <p:tgtEl>
                                          <p:spTgt spid="25"/>
                                        </p:tgtEl>
                                      </p:cBhvr>
                                    </p:animEffect>
                                  </p:childTnLst>
                                </p:cTn>
                              </p:par>
                              <p:par>
                                <p:cTn id="55" presetID="31" presetClass="entr" presetSubtype="0" fill="hold" nodeType="withEffect">
                                  <p:stCondLst>
                                    <p:cond delay="0"/>
                                  </p:stCondLst>
                                  <p:childTnLst>
                                    <p:set>
                                      <p:cBhvr>
                                        <p:cTn id="56" dur="1" fill="hold">
                                          <p:stCondLst>
                                            <p:cond delay="0"/>
                                          </p:stCondLst>
                                        </p:cTn>
                                        <p:tgtEl>
                                          <p:spTgt spid="24"/>
                                        </p:tgtEl>
                                        <p:attrNameLst>
                                          <p:attrName>style.visibility</p:attrName>
                                        </p:attrNameLst>
                                      </p:cBhvr>
                                      <p:to>
                                        <p:strVal val="visible"/>
                                      </p:to>
                                    </p:set>
                                    <p:anim calcmode="lin" valueType="num">
                                      <p:cBhvr>
                                        <p:cTn id="57" dur="1000" fill="hold"/>
                                        <p:tgtEl>
                                          <p:spTgt spid="24"/>
                                        </p:tgtEl>
                                        <p:attrNameLst>
                                          <p:attrName>ppt_w</p:attrName>
                                        </p:attrNameLst>
                                      </p:cBhvr>
                                      <p:tavLst>
                                        <p:tav tm="0">
                                          <p:val>
                                            <p:fltVal val="0"/>
                                          </p:val>
                                        </p:tav>
                                        <p:tav tm="100000">
                                          <p:val>
                                            <p:strVal val="#ppt_w"/>
                                          </p:val>
                                        </p:tav>
                                      </p:tavLst>
                                    </p:anim>
                                    <p:anim calcmode="lin" valueType="num">
                                      <p:cBhvr>
                                        <p:cTn id="58" dur="1000" fill="hold"/>
                                        <p:tgtEl>
                                          <p:spTgt spid="24"/>
                                        </p:tgtEl>
                                        <p:attrNameLst>
                                          <p:attrName>ppt_h</p:attrName>
                                        </p:attrNameLst>
                                      </p:cBhvr>
                                      <p:tavLst>
                                        <p:tav tm="0">
                                          <p:val>
                                            <p:fltVal val="0"/>
                                          </p:val>
                                        </p:tav>
                                        <p:tav tm="100000">
                                          <p:val>
                                            <p:strVal val="#ppt_h"/>
                                          </p:val>
                                        </p:tav>
                                      </p:tavLst>
                                    </p:anim>
                                    <p:anim calcmode="lin" valueType="num">
                                      <p:cBhvr>
                                        <p:cTn id="59" dur="1000" fill="hold"/>
                                        <p:tgtEl>
                                          <p:spTgt spid="24"/>
                                        </p:tgtEl>
                                        <p:attrNameLst>
                                          <p:attrName>style.rotation</p:attrName>
                                        </p:attrNameLst>
                                      </p:cBhvr>
                                      <p:tavLst>
                                        <p:tav tm="0">
                                          <p:val>
                                            <p:fltVal val="90"/>
                                          </p:val>
                                        </p:tav>
                                        <p:tav tm="100000">
                                          <p:val>
                                            <p:fltVal val="0"/>
                                          </p:val>
                                        </p:tav>
                                      </p:tavLst>
                                    </p:anim>
                                    <p:animEffect transition="in" filter="fade">
                                      <p:cBhvr>
                                        <p:cTn id="60" dur="1000"/>
                                        <p:tgtEl>
                                          <p:spTgt spid="24"/>
                                        </p:tgtEl>
                                      </p:cBhvr>
                                    </p:animEffect>
                                  </p:childTnLst>
                                </p:cTn>
                              </p:par>
                              <p:par>
                                <p:cTn id="61" presetID="31" presetClass="entr" presetSubtype="0" fill="hold" nodeType="with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p:cTn id="63" dur="1000" fill="hold"/>
                                        <p:tgtEl>
                                          <p:spTgt spid="23"/>
                                        </p:tgtEl>
                                        <p:attrNameLst>
                                          <p:attrName>ppt_w</p:attrName>
                                        </p:attrNameLst>
                                      </p:cBhvr>
                                      <p:tavLst>
                                        <p:tav tm="0">
                                          <p:val>
                                            <p:fltVal val="0"/>
                                          </p:val>
                                        </p:tav>
                                        <p:tav tm="100000">
                                          <p:val>
                                            <p:strVal val="#ppt_w"/>
                                          </p:val>
                                        </p:tav>
                                      </p:tavLst>
                                    </p:anim>
                                    <p:anim calcmode="lin" valueType="num">
                                      <p:cBhvr>
                                        <p:cTn id="64" dur="1000" fill="hold"/>
                                        <p:tgtEl>
                                          <p:spTgt spid="23"/>
                                        </p:tgtEl>
                                        <p:attrNameLst>
                                          <p:attrName>ppt_h</p:attrName>
                                        </p:attrNameLst>
                                      </p:cBhvr>
                                      <p:tavLst>
                                        <p:tav tm="0">
                                          <p:val>
                                            <p:fltVal val="0"/>
                                          </p:val>
                                        </p:tav>
                                        <p:tav tm="100000">
                                          <p:val>
                                            <p:strVal val="#ppt_h"/>
                                          </p:val>
                                        </p:tav>
                                      </p:tavLst>
                                    </p:anim>
                                    <p:anim calcmode="lin" valueType="num">
                                      <p:cBhvr>
                                        <p:cTn id="65" dur="1000" fill="hold"/>
                                        <p:tgtEl>
                                          <p:spTgt spid="23"/>
                                        </p:tgtEl>
                                        <p:attrNameLst>
                                          <p:attrName>style.rotation</p:attrName>
                                        </p:attrNameLst>
                                      </p:cBhvr>
                                      <p:tavLst>
                                        <p:tav tm="0">
                                          <p:val>
                                            <p:fltVal val="90"/>
                                          </p:val>
                                        </p:tav>
                                        <p:tav tm="100000">
                                          <p:val>
                                            <p:fltVal val="0"/>
                                          </p:val>
                                        </p:tav>
                                      </p:tavLst>
                                    </p:anim>
                                    <p:animEffect transition="in" filter="fade">
                                      <p:cBhvr>
                                        <p:cTn id="66" dur="1000"/>
                                        <p:tgtEl>
                                          <p:spTgt spid="23"/>
                                        </p:tgtEl>
                                      </p:cBhvr>
                                    </p:animEffect>
                                  </p:childTnLst>
                                </p:cTn>
                              </p:par>
                              <p:par>
                                <p:cTn id="67" presetID="31" presetClass="entr" presetSubtype="0" fill="hold" nodeType="withEffect">
                                  <p:stCondLst>
                                    <p:cond delay="0"/>
                                  </p:stCondLst>
                                  <p:childTnLst>
                                    <p:set>
                                      <p:cBhvr>
                                        <p:cTn id="68" dur="1" fill="hold">
                                          <p:stCondLst>
                                            <p:cond delay="0"/>
                                          </p:stCondLst>
                                        </p:cTn>
                                        <p:tgtEl>
                                          <p:spTgt spid="26"/>
                                        </p:tgtEl>
                                        <p:attrNameLst>
                                          <p:attrName>style.visibility</p:attrName>
                                        </p:attrNameLst>
                                      </p:cBhvr>
                                      <p:to>
                                        <p:strVal val="visible"/>
                                      </p:to>
                                    </p:set>
                                    <p:anim calcmode="lin" valueType="num">
                                      <p:cBhvr>
                                        <p:cTn id="69" dur="1000" fill="hold"/>
                                        <p:tgtEl>
                                          <p:spTgt spid="26"/>
                                        </p:tgtEl>
                                        <p:attrNameLst>
                                          <p:attrName>ppt_w</p:attrName>
                                        </p:attrNameLst>
                                      </p:cBhvr>
                                      <p:tavLst>
                                        <p:tav tm="0">
                                          <p:val>
                                            <p:fltVal val="0"/>
                                          </p:val>
                                        </p:tav>
                                        <p:tav tm="100000">
                                          <p:val>
                                            <p:strVal val="#ppt_w"/>
                                          </p:val>
                                        </p:tav>
                                      </p:tavLst>
                                    </p:anim>
                                    <p:anim calcmode="lin" valueType="num">
                                      <p:cBhvr>
                                        <p:cTn id="70" dur="1000" fill="hold"/>
                                        <p:tgtEl>
                                          <p:spTgt spid="26"/>
                                        </p:tgtEl>
                                        <p:attrNameLst>
                                          <p:attrName>ppt_h</p:attrName>
                                        </p:attrNameLst>
                                      </p:cBhvr>
                                      <p:tavLst>
                                        <p:tav tm="0">
                                          <p:val>
                                            <p:fltVal val="0"/>
                                          </p:val>
                                        </p:tav>
                                        <p:tav tm="100000">
                                          <p:val>
                                            <p:strVal val="#ppt_h"/>
                                          </p:val>
                                        </p:tav>
                                      </p:tavLst>
                                    </p:anim>
                                    <p:anim calcmode="lin" valueType="num">
                                      <p:cBhvr>
                                        <p:cTn id="71" dur="1000" fill="hold"/>
                                        <p:tgtEl>
                                          <p:spTgt spid="26"/>
                                        </p:tgtEl>
                                        <p:attrNameLst>
                                          <p:attrName>style.rotation</p:attrName>
                                        </p:attrNameLst>
                                      </p:cBhvr>
                                      <p:tavLst>
                                        <p:tav tm="0">
                                          <p:val>
                                            <p:fltVal val="90"/>
                                          </p:val>
                                        </p:tav>
                                        <p:tav tm="100000">
                                          <p:val>
                                            <p:fltVal val="0"/>
                                          </p:val>
                                        </p:tav>
                                      </p:tavLst>
                                    </p:anim>
                                    <p:animEffect transition="in" filter="fade">
                                      <p:cBhvr>
                                        <p:cTn id="72" dur="1000"/>
                                        <p:tgtEl>
                                          <p:spTgt spid="26"/>
                                        </p:tgtEl>
                                      </p:cBhvr>
                                    </p:animEffect>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grpId="0" nodeType="clickEffect">
                                  <p:stCondLst>
                                    <p:cond delay="0"/>
                                  </p:stCondLst>
                                  <p:childTnLst>
                                    <p:set>
                                      <p:cBhvr>
                                        <p:cTn id="76" dur="1" fill="hold">
                                          <p:stCondLst>
                                            <p:cond delay="0"/>
                                          </p:stCondLst>
                                        </p:cTn>
                                        <p:tgtEl>
                                          <p:spTgt spid="7"/>
                                        </p:tgtEl>
                                        <p:attrNameLst>
                                          <p:attrName>style.visibility</p:attrName>
                                        </p:attrNameLst>
                                      </p:cBhvr>
                                      <p:to>
                                        <p:strVal val="visible"/>
                                      </p:to>
                                    </p:set>
                                    <p:animEffect transition="in" filter="wipe(down)">
                                      <p:cBhvr>
                                        <p:cTn id="77" dur="580">
                                          <p:stCondLst>
                                            <p:cond delay="0"/>
                                          </p:stCondLst>
                                        </p:cTn>
                                        <p:tgtEl>
                                          <p:spTgt spid="7"/>
                                        </p:tgtEl>
                                      </p:cBhvr>
                                    </p:animEffect>
                                    <p:anim calcmode="lin" valueType="num">
                                      <p:cBhvr>
                                        <p:cTn id="7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83" dur="26">
                                          <p:stCondLst>
                                            <p:cond delay="650"/>
                                          </p:stCondLst>
                                        </p:cTn>
                                        <p:tgtEl>
                                          <p:spTgt spid="7"/>
                                        </p:tgtEl>
                                      </p:cBhvr>
                                      <p:to x="100000" y="60000"/>
                                    </p:animScale>
                                    <p:animScale>
                                      <p:cBhvr>
                                        <p:cTn id="84" dur="166" decel="50000">
                                          <p:stCondLst>
                                            <p:cond delay="676"/>
                                          </p:stCondLst>
                                        </p:cTn>
                                        <p:tgtEl>
                                          <p:spTgt spid="7"/>
                                        </p:tgtEl>
                                      </p:cBhvr>
                                      <p:to x="100000" y="100000"/>
                                    </p:animScale>
                                    <p:animScale>
                                      <p:cBhvr>
                                        <p:cTn id="85" dur="26">
                                          <p:stCondLst>
                                            <p:cond delay="1312"/>
                                          </p:stCondLst>
                                        </p:cTn>
                                        <p:tgtEl>
                                          <p:spTgt spid="7"/>
                                        </p:tgtEl>
                                      </p:cBhvr>
                                      <p:to x="100000" y="80000"/>
                                    </p:animScale>
                                    <p:animScale>
                                      <p:cBhvr>
                                        <p:cTn id="86" dur="166" decel="50000">
                                          <p:stCondLst>
                                            <p:cond delay="1338"/>
                                          </p:stCondLst>
                                        </p:cTn>
                                        <p:tgtEl>
                                          <p:spTgt spid="7"/>
                                        </p:tgtEl>
                                      </p:cBhvr>
                                      <p:to x="100000" y="100000"/>
                                    </p:animScale>
                                    <p:animScale>
                                      <p:cBhvr>
                                        <p:cTn id="87" dur="26">
                                          <p:stCondLst>
                                            <p:cond delay="1642"/>
                                          </p:stCondLst>
                                        </p:cTn>
                                        <p:tgtEl>
                                          <p:spTgt spid="7"/>
                                        </p:tgtEl>
                                      </p:cBhvr>
                                      <p:to x="100000" y="90000"/>
                                    </p:animScale>
                                    <p:animScale>
                                      <p:cBhvr>
                                        <p:cTn id="88" dur="166" decel="50000">
                                          <p:stCondLst>
                                            <p:cond delay="1668"/>
                                          </p:stCondLst>
                                        </p:cTn>
                                        <p:tgtEl>
                                          <p:spTgt spid="7"/>
                                        </p:tgtEl>
                                      </p:cBhvr>
                                      <p:to x="100000" y="100000"/>
                                    </p:animScale>
                                    <p:animScale>
                                      <p:cBhvr>
                                        <p:cTn id="89" dur="26">
                                          <p:stCondLst>
                                            <p:cond delay="1808"/>
                                          </p:stCondLst>
                                        </p:cTn>
                                        <p:tgtEl>
                                          <p:spTgt spid="7"/>
                                        </p:tgtEl>
                                      </p:cBhvr>
                                      <p:to x="100000" y="95000"/>
                                    </p:animScale>
                                    <p:animScale>
                                      <p:cBhvr>
                                        <p:cTn id="90" dur="166" decel="50000">
                                          <p:stCondLst>
                                            <p:cond delay="1834"/>
                                          </p:stCondLst>
                                        </p:cTn>
                                        <p:tgtEl>
                                          <p:spTgt spid="7"/>
                                        </p:tgtEl>
                                      </p:cBhvr>
                                      <p:to x="100000" y="100000"/>
                                    </p:animScale>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nodeType="clickEffect">
                                  <p:stCondLst>
                                    <p:cond delay="0"/>
                                  </p:stCondLst>
                                  <p:childTnLst>
                                    <p:set>
                                      <p:cBhvr>
                                        <p:cTn id="94" dur="1" fill="hold">
                                          <p:stCondLst>
                                            <p:cond delay="0"/>
                                          </p:stCondLst>
                                        </p:cTn>
                                        <p:tgtEl>
                                          <p:spTgt spid="35"/>
                                        </p:tgtEl>
                                        <p:attrNameLst>
                                          <p:attrName>style.visibility</p:attrName>
                                        </p:attrNameLst>
                                      </p:cBhvr>
                                      <p:to>
                                        <p:strVal val="visible"/>
                                      </p:to>
                                    </p:set>
                                    <p:anim calcmode="lin" valueType="num">
                                      <p:cBhvr>
                                        <p:cTn id="95" dur="1000" fill="hold"/>
                                        <p:tgtEl>
                                          <p:spTgt spid="35"/>
                                        </p:tgtEl>
                                        <p:attrNameLst>
                                          <p:attrName>ppt_w</p:attrName>
                                        </p:attrNameLst>
                                      </p:cBhvr>
                                      <p:tavLst>
                                        <p:tav tm="0">
                                          <p:val>
                                            <p:fltVal val="0"/>
                                          </p:val>
                                        </p:tav>
                                        <p:tav tm="100000">
                                          <p:val>
                                            <p:strVal val="#ppt_w"/>
                                          </p:val>
                                        </p:tav>
                                      </p:tavLst>
                                    </p:anim>
                                    <p:anim calcmode="lin" valueType="num">
                                      <p:cBhvr>
                                        <p:cTn id="96" dur="1000" fill="hold"/>
                                        <p:tgtEl>
                                          <p:spTgt spid="35"/>
                                        </p:tgtEl>
                                        <p:attrNameLst>
                                          <p:attrName>ppt_h</p:attrName>
                                        </p:attrNameLst>
                                      </p:cBhvr>
                                      <p:tavLst>
                                        <p:tav tm="0">
                                          <p:val>
                                            <p:fltVal val="0"/>
                                          </p:val>
                                        </p:tav>
                                        <p:tav tm="100000">
                                          <p:val>
                                            <p:strVal val="#ppt_h"/>
                                          </p:val>
                                        </p:tav>
                                      </p:tavLst>
                                    </p:anim>
                                    <p:anim calcmode="lin" valueType="num">
                                      <p:cBhvr>
                                        <p:cTn id="97" dur="1000" fill="hold"/>
                                        <p:tgtEl>
                                          <p:spTgt spid="35"/>
                                        </p:tgtEl>
                                        <p:attrNameLst>
                                          <p:attrName>style.rotation</p:attrName>
                                        </p:attrNameLst>
                                      </p:cBhvr>
                                      <p:tavLst>
                                        <p:tav tm="0">
                                          <p:val>
                                            <p:fltVal val="90"/>
                                          </p:val>
                                        </p:tav>
                                        <p:tav tm="100000">
                                          <p:val>
                                            <p:fltVal val="0"/>
                                          </p:val>
                                        </p:tav>
                                      </p:tavLst>
                                    </p:anim>
                                    <p:animEffect transition="in" filter="fade">
                                      <p:cBhvr>
                                        <p:cTn id="98" dur="1000"/>
                                        <p:tgtEl>
                                          <p:spTgt spid="35"/>
                                        </p:tgtEl>
                                      </p:cBhvr>
                                    </p:animEffect>
                                  </p:childTnLst>
                                </p:cTn>
                              </p:par>
                              <p:par>
                                <p:cTn id="99" presetID="31" presetClass="entr" presetSubtype="0" fill="hold" nodeType="withEffect">
                                  <p:stCondLst>
                                    <p:cond delay="0"/>
                                  </p:stCondLst>
                                  <p:childTnLst>
                                    <p:set>
                                      <p:cBhvr>
                                        <p:cTn id="100" dur="1" fill="hold">
                                          <p:stCondLst>
                                            <p:cond delay="0"/>
                                          </p:stCondLst>
                                        </p:cTn>
                                        <p:tgtEl>
                                          <p:spTgt spid="36"/>
                                        </p:tgtEl>
                                        <p:attrNameLst>
                                          <p:attrName>style.visibility</p:attrName>
                                        </p:attrNameLst>
                                      </p:cBhvr>
                                      <p:to>
                                        <p:strVal val="visible"/>
                                      </p:to>
                                    </p:set>
                                    <p:anim calcmode="lin" valueType="num">
                                      <p:cBhvr>
                                        <p:cTn id="101" dur="1000" fill="hold"/>
                                        <p:tgtEl>
                                          <p:spTgt spid="36"/>
                                        </p:tgtEl>
                                        <p:attrNameLst>
                                          <p:attrName>ppt_w</p:attrName>
                                        </p:attrNameLst>
                                      </p:cBhvr>
                                      <p:tavLst>
                                        <p:tav tm="0">
                                          <p:val>
                                            <p:fltVal val="0"/>
                                          </p:val>
                                        </p:tav>
                                        <p:tav tm="100000">
                                          <p:val>
                                            <p:strVal val="#ppt_w"/>
                                          </p:val>
                                        </p:tav>
                                      </p:tavLst>
                                    </p:anim>
                                    <p:anim calcmode="lin" valueType="num">
                                      <p:cBhvr>
                                        <p:cTn id="102" dur="1000" fill="hold"/>
                                        <p:tgtEl>
                                          <p:spTgt spid="36"/>
                                        </p:tgtEl>
                                        <p:attrNameLst>
                                          <p:attrName>ppt_h</p:attrName>
                                        </p:attrNameLst>
                                      </p:cBhvr>
                                      <p:tavLst>
                                        <p:tav tm="0">
                                          <p:val>
                                            <p:fltVal val="0"/>
                                          </p:val>
                                        </p:tav>
                                        <p:tav tm="100000">
                                          <p:val>
                                            <p:strVal val="#ppt_h"/>
                                          </p:val>
                                        </p:tav>
                                      </p:tavLst>
                                    </p:anim>
                                    <p:anim calcmode="lin" valueType="num">
                                      <p:cBhvr>
                                        <p:cTn id="103" dur="1000" fill="hold"/>
                                        <p:tgtEl>
                                          <p:spTgt spid="36"/>
                                        </p:tgtEl>
                                        <p:attrNameLst>
                                          <p:attrName>style.rotation</p:attrName>
                                        </p:attrNameLst>
                                      </p:cBhvr>
                                      <p:tavLst>
                                        <p:tav tm="0">
                                          <p:val>
                                            <p:fltVal val="90"/>
                                          </p:val>
                                        </p:tav>
                                        <p:tav tm="100000">
                                          <p:val>
                                            <p:fltVal val="0"/>
                                          </p:val>
                                        </p:tav>
                                      </p:tavLst>
                                    </p:anim>
                                    <p:animEffect transition="in" filter="fade">
                                      <p:cBhvr>
                                        <p:cTn id="104" dur="1000"/>
                                        <p:tgtEl>
                                          <p:spTgt spid="36"/>
                                        </p:tgtEl>
                                      </p:cBhvr>
                                    </p:animEffect>
                                  </p:childTnLst>
                                </p:cTn>
                              </p:par>
                              <p:par>
                                <p:cTn id="105" presetID="31" presetClass="entr" presetSubtype="0" fill="hold" nodeType="withEffect">
                                  <p:stCondLst>
                                    <p:cond delay="0"/>
                                  </p:stCondLst>
                                  <p:childTnLst>
                                    <p:set>
                                      <p:cBhvr>
                                        <p:cTn id="106" dur="1" fill="hold">
                                          <p:stCondLst>
                                            <p:cond delay="0"/>
                                          </p:stCondLst>
                                        </p:cTn>
                                        <p:tgtEl>
                                          <p:spTgt spid="42"/>
                                        </p:tgtEl>
                                        <p:attrNameLst>
                                          <p:attrName>style.visibility</p:attrName>
                                        </p:attrNameLst>
                                      </p:cBhvr>
                                      <p:to>
                                        <p:strVal val="visible"/>
                                      </p:to>
                                    </p:set>
                                    <p:anim calcmode="lin" valueType="num">
                                      <p:cBhvr>
                                        <p:cTn id="107" dur="1000" fill="hold"/>
                                        <p:tgtEl>
                                          <p:spTgt spid="42"/>
                                        </p:tgtEl>
                                        <p:attrNameLst>
                                          <p:attrName>ppt_w</p:attrName>
                                        </p:attrNameLst>
                                      </p:cBhvr>
                                      <p:tavLst>
                                        <p:tav tm="0">
                                          <p:val>
                                            <p:fltVal val="0"/>
                                          </p:val>
                                        </p:tav>
                                        <p:tav tm="100000">
                                          <p:val>
                                            <p:strVal val="#ppt_w"/>
                                          </p:val>
                                        </p:tav>
                                      </p:tavLst>
                                    </p:anim>
                                    <p:anim calcmode="lin" valueType="num">
                                      <p:cBhvr>
                                        <p:cTn id="108" dur="1000" fill="hold"/>
                                        <p:tgtEl>
                                          <p:spTgt spid="42"/>
                                        </p:tgtEl>
                                        <p:attrNameLst>
                                          <p:attrName>ppt_h</p:attrName>
                                        </p:attrNameLst>
                                      </p:cBhvr>
                                      <p:tavLst>
                                        <p:tav tm="0">
                                          <p:val>
                                            <p:fltVal val="0"/>
                                          </p:val>
                                        </p:tav>
                                        <p:tav tm="100000">
                                          <p:val>
                                            <p:strVal val="#ppt_h"/>
                                          </p:val>
                                        </p:tav>
                                      </p:tavLst>
                                    </p:anim>
                                    <p:anim calcmode="lin" valueType="num">
                                      <p:cBhvr>
                                        <p:cTn id="109" dur="1000" fill="hold"/>
                                        <p:tgtEl>
                                          <p:spTgt spid="42"/>
                                        </p:tgtEl>
                                        <p:attrNameLst>
                                          <p:attrName>style.rotation</p:attrName>
                                        </p:attrNameLst>
                                      </p:cBhvr>
                                      <p:tavLst>
                                        <p:tav tm="0">
                                          <p:val>
                                            <p:fltVal val="90"/>
                                          </p:val>
                                        </p:tav>
                                        <p:tav tm="100000">
                                          <p:val>
                                            <p:fltVal val="0"/>
                                          </p:val>
                                        </p:tav>
                                      </p:tavLst>
                                    </p:anim>
                                    <p:animEffect transition="in" filter="fade">
                                      <p:cBhvr>
                                        <p:cTn id="110" dur="1000"/>
                                        <p:tgtEl>
                                          <p:spTgt spid="42"/>
                                        </p:tgtEl>
                                      </p:cBhvr>
                                    </p:animEffect>
                                  </p:childTnLst>
                                </p:cTn>
                              </p:par>
                              <p:par>
                                <p:cTn id="111" presetID="31" presetClass="entr" presetSubtype="0" fill="hold" nodeType="withEffect">
                                  <p:stCondLst>
                                    <p:cond delay="0"/>
                                  </p:stCondLst>
                                  <p:childTnLst>
                                    <p:set>
                                      <p:cBhvr>
                                        <p:cTn id="112" dur="1" fill="hold">
                                          <p:stCondLst>
                                            <p:cond delay="0"/>
                                          </p:stCondLst>
                                        </p:cTn>
                                        <p:tgtEl>
                                          <p:spTgt spid="37"/>
                                        </p:tgtEl>
                                        <p:attrNameLst>
                                          <p:attrName>style.visibility</p:attrName>
                                        </p:attrNameLst>
                                      </p:cBhvr>
                                      <p:to>
                                        <p:strVal val="visible"/>
                                      </p:to>
                                    </p:set>
                                    <p:anim calcmode="lin" valueType="num">
                                      <p:cBhvr>
                                        <p:cTn id="113" dur="1000" fill="hold"/>
                                        <p:tgtEl>
                                          <p:spTgt spid="37"/>
                                        </p:tgtEl>
                                        <p:attrNameLst>
                                          <p:attrName>ppt_w</p:attrName>
                                        </p:attrNameLst>
                                      </p:cBhvr>
                                      <p:tavLst>
                                        <p:tav tm="0">
                                          <p:val>
                                            <p:fltVal val="0"/>
                                          </p:val>
                                        </p:tav>
                                        <p:tav tm="100000">
                                          <p:val>
                                            <p:strVal val="#ppt_w"/>
                                          </p:val>
                                        </p:tav>
                                      </p:tavLst>
                                    </p:anim>
                                    <p:anim calcmode="lin" valueType="num">
                                      <p:cBhvr>
                                        <p:cTn id="114" dur="1000" fill="hold"/>
                                        <p:tgtEl>
                                          <p:spTgt spid="37"/>
                                        </p:tgtEl>
                                        <p:attrNameLst>
                                          <p:attrName>ppt_h</p:attrName>
                                        </p:attrNameLst>
                                      </p:cBhvr>
                                      <p:tavLst>
                                        <p:tav tm="0">
                                          <p:val>
                                            <p:fltVal val="0"/>
                                          </p:val>
                                        </p:tav>
                                        <p:tav tm="100000">
                                          <p:val>
                                            <p:strVal val="#ppt_h"/>
                                          </p:val>
                                        </p:tav>
                                      </p:tavLst>
                                    </p:anim>
                                    <p:anim calcmode="lin" valueType="num">
                                      <p:cBhvr>
                                        <p:cTn id="115" dur="1000" fill="hold"/>
                                        <p:tgtEl>
                                          <p:spTgt spid="37"/>
                                        </p:tgtEl>
                                        <p:attrNameLst>
                                          <p:attrName>style.rotation</p:attrName>
                                        </p:attrNameLst>
                                      </p:cBhvr>
                                      <p:tavLst>
                                        <p:tav tm="0">
                                          <p:val>
                                            <p:fltVal val="90"/>
                                          </p:val>
                                        </p:tav>
                                        <p:tav tm="100000">
                                          <p:val>
                                            <p:fltVal val="0"/>
                                          </p:val>
                                        </p:tav>
                                      </p:tavLst>
                                    </p:anim>
                                    <p:animEffect transition="in" filter="fade">
                                      <p:cBhvr>
                                        <p:cTn id="116" dur="1000"/>
                                        <p:tgtEl>
                                          <p:spTgt spid="37"/>
                                        </p:tgtEl>
                                      </p:cBhvr>
                                    </p:animEffect>
                                  </p:childTnLst>
                                </p:cTn>
                              </p:par>
                            </p:childTnLst>
                          </p:cTn>
                        </p:par>
                      </p:childTnLst>
                    </p:cTn>
                  </p:par>
                  <p:par>
                    <p:cTn id="117" fill="hold">
                      <p:stCondLst>
                        <p:cond delay="indefinite"/>
                      </p:stCondLst>
                      <p:childTnLst>
                        <p:par>
                          <p:cTn id="118" fill="hold">
                            <p:stCondLst>
                              <p:cond delay="0"/>
                            </p:stCondLst>
                            <p:childTnLst>
                              <p:par>
                                <p:cTn id="119" presetID="31" presetClass="entr" presetSubtype="0" fill="hold" nodeType="clickEffect">
                                  <p:stCondLst>
                                    <p:cond delay="0"/>
                                  </p:stCondLst>
                                  <p:childTnLst>
                                    <p:set>
                                      <p:cBhvr>
                                        <p:cTn id="120" dur="1" fill="hold">
                                          <p:stCondLst>
                                            <p:cond delay="0"/>
                                          </p:stCondLst>
                                        </p:cTn>
                                        <p:tgtEl>
                                          <p:spTgt spid="30"/>
                                        </p:tgtEl>
                                        <p:attrNameLst>
                                          <p:attrName>style.visibility</p:attrName>
                                        </p:attrNameLst>
                                      </p:cBhvr>
                                      <p:to>
                                        <p:strVal val="visible"/>
                                      </p:to>
                                    </p:set>
                                    <p:anim calcmode="lin" valueType="num">
                                      <p:cBhvr>
                                        <p:cTn id="121" dur="1000" fill="hold"/>
                                        <p:tgtEl>
                                          <p:spTgt spid="30"/>
                                        </p:tgtEl>
                                        <p:attrNameLst>
                                          <p:attrName>ppt_w</p:attrName>
                                        </p:attrNameLst>
                                      </p:cBhvr>
                                      <p:tavLst>
                                        <p:tav tm="0">
                                          <p:val>
                                            <p:fltVal val="0"/>
                                          </p:val>
                                        </p:tav>
                                        <p:tav tm="100000">
                                          <p:val>
                                            <p:strVal val="#ppt_w"/>
                                          </p:val>
                                        </p:tav>
                                      </p:tavLst>
                                    </p:anim>
                                    <p:anim calcmode="lin" valueType="num">
                                      <p:cBhvr>
                                        <p:cTn id="122" dur="1000" fill="hold"/>
                                        <p:tgtEl>
                                          <p:spTgt spid="30"/>
                                        </p:tgtEl>
                                        <p:attrNameLst>
                                          <p:attrName>ppt_h</p:attrName>
                                        </p:attrNameLst>
                                      </p:cBhvr>
                                      <p:tavLst>
                                        <p:tav tm="0">
                                          <p:val>
                                            <p:fltVal val="0"/>
                                          </p:val>
                                        </p:tav>
                                        <p:tav tm="100000">
                                          <p:val>
                                            <p:strVal val="#ppt_h"/>
                                          </p:val>
                                        </p:tav>
                                      </p:tavLst>
                                    </p:anim>
                                    <p:anim calcmode="lin" valueType="num">
                                      <p:cBhvr>
                                        <p:cTn id="123" dur="1000" fill="hold"/>
                                        <p:tgtEl>
                                          <p:spTgt spid="30"/>
                                        </p:tgtEl>
                                        <p:attrNameLst>
                                          <p:attrName>style.rotation</p:attrName>
                                        </p:attrNameLst>
                                      </p:cBhvr>
                                      <p:tavLst>
                                        <p:tav tm="0">
                                          <p:val>
                                            <p:fltVal val="90"/>
                                          </p:val>
                                        </p:tav>
                                        <p:tav tm="100000">
                                          <p:val>
                                            <p:fltVal val="0"/>
                                          </p:val>
                                        </p:tav>
                                      </p:tavLst>
                                    </p:anim>
                                    <p:animEffect transition="in" filter="fade">
                                      <p:cBhvr>
                                        <p:cTn id="124" dur="1000"/>
                                        <p:tgtEl>
                                          <p:spTgt spid="30"/>
                                        </p:tgtEl>
                                      </p:cBhvr>
                                    </p:animEffect>
                                  </p:childTnLst>
                                </p:cTn>
                              </p:par>
                              <p:par>
                                <p:cTn id="125" presetID="31" presetClass="entr" presetSubtype="0" fill="hold" nodeType="withEffect">
                                  <p:stCondLst>
                                    <p:cond delay="0"/>
                                  </p:stCondLst>
                                  <p:childTnLst>
                                    <p:set>
                                      <p:cBhvr>
                                        <p:cTn id="126" dur="1" fill="hold">
                                          <p:stCondLst>
                                            <p:cond delay="0"/>
                                          </p:stCondLst>
                                        </p:cTn>
                                        <p:tgtEl>
                                          <p:spTgt spid="29"/>
                                        </p:tgtEl>
                                        <p:attrNameLst>
                                          <p:attrName>style.visibility</p:attrName>
                                        </p:attrNameLst>
                                      </p:cBhvr>
                                      <p:to>
                                        <p:strVal val="visible"/>
                                      </p:to>
                                    </p:set>
                                    <p:anim calcmode="lin" valueType="num">
                                      <p:cBhvr>
                                        <p:cTn id="127" dur="1000" fill="hold"/>
                                        <p:tgtEl>
                                          <p:spTgt spid="29"/>
                                        </p:tgtEl>
                                        <p:attrNameLst>
                                          <p:attrName>ppt_w</p:attrName>
                                        </p:attrNameLst>
                                      </p:cBhvr>
                                      <p:tavLst>
                                        <p:tav tm="0">
                                          <p:val>
                                            <p:fltVal val="0"/>
                                          </p:val>
                                        </p:tav>
                                        <p:tav tm="100000">
                                          <p:val>
                                            <p:strVal val="#ppt_w"/>
                                          </p:val>
                                        </p:tav>
                                      </p:tavLst>
                                    </p:anim>
                                    <p:anim calcmode="lin" valueType="num">
                                      <p:cBhvr>
                                        <p:cTn id="128" dur="1000" fill="hold"/>
                                        <p:tgtEl>
                                          <p:spTgt spid="29"/>
                                        </p:tgtEl>
                                        <p:attrNameLst>
                                          <p:attrName>ppt_h</p:attrName>
                                        </p:attrNameLst>
                                      </p:cBhvr>
                                      <p:tavLst>
                                        <p:tav tm="0">
                                          <p:val>
                                            <p:fltVal val="0"/>
                                          </p:val>
                                        </p:tav>
                                        <p:tav tm="100000">
                                          <p:val>
                                            <p:strVal val="#ppt_h"/>
                                          </p:val>
                                        </p:tav>
                                      </p:tavLst>
                                    </p:anim>
                                    <p:anim calcmode="lin" valueType="num">
                                      <p:cBhvr>
                                        <p:cTn id="129" dur="1000" fill="hold"/>
                                        <p:tgtEl>
                                          <p:spTgt spid="29"/>
                                        </p:tgtEl>
                                        <p:attrNameLst>
                                          <p:attrName>style.rotation</p:attrName>
                                        </p:attrNameLst>
                                      </p:cBhvr>
                                      <p:tavLst>
                                        <p:tav tm="0">
                                          <p:val>
                                            <p:fltVal val="90"/>
                                          </p:val>
                                        </p:tav>
                                        <p:tav tm="100000">
                                          <p:val>
                                            <p:fltVal val="0"/>
                                          </p:val>
                                        </p:tav>
                                      </p:tavLst>
                                    </p:anim>
                                    <p:animEffect transition="in" filter="fade">
                                      <p:cBhvr>
                                        <p:cTn id="130" dur="1000"/>
                                        <p:tgtEl>
                                          <p:spTgt spid="29"/>
                                        </p:tgtEl>
                                      </p:cBhvr>
                                    </p:animEffect>
                                  </p:childTnLst>
                                </p:cTn>
                              </p:par>
                              <p:par>
                                <p:cTn id="131" presetID="31" presetClass="entr" presetSubtype="0" fill="hold" nodeType="withEffect">
                                  <p:stCondLst>
                                    <p:cond delay="0"/>
                                  </p:stCondLst>
                                  <p:childTnLst>
                                    <p:set>
                                      <p:cBhvr>
                                        <p:cTn id="132" dur="1" fill="hold">
                                          <p:stCondLst>
                                            <p:cond delay="0"/>
                                          </p:stCondLst>
                                        </p:cTn>
                                        <p:tgtEl>
                                          <p:spTgt spid="31"/>
                                        </p:tgtEl>
                                        <p:attrNameLst>
                                          <p:attrName>style.visibility</p:attrName>
                                        </p:attrNameLst>
                                      </p:cBhvr>
                                      <p:to>
                                        <p:strVal val="visible"/>
                                      </p:to>
                                    </p:set>
                                    <p:anim calcmode="lin" valueType="num">
                                      <p:cBhvr>
                                        <p:cTn id="133" dur="1000" fill="hold"/>
                                        <p:tgtEl>
                                          <p:spTgt spid="31"/>
                                        </p:tgtEl>
                                        <p:attrNameLst>
                                          <p:attrName>ppt_w</p:attrName>
                                        </p:attrNameLst>
                                      </p:cBhvr>
                                      <p:tavLst>
                                        <p:tav tm="0">
                                          <p:val>
                                            <p:fltVal val="0"/>
                                          </p:val>
                                        </p:tav>
                                        <p:tav tm="100000">
                                          <p:val>
                                            <p:strVal val="#ppt_w"/>
                                          </p:val>
                                        </p:tav>
                                      </p:tavLst>
                                    </p:anim>
                                    <p:anim calcmode="lin" valueType="num">
                                      <p:cBhvr>
                                        <p:cTn id="134" dur="1000" fill="hold"/>
                                        <p:tgtEl>
                                          <p:spTgt spid="31"/>
                                        </p:tgtEl>
                                        <p:attrNameLst>
                                          <p:attrName>ppt_h</p:attrName>
                                        </p:attrNameLst>
                                      </p:cBhvr>
                                      <p:tavLst>
                                        <p:tav tm="0">
                                          <p:val>
                                            <p:fltVal val="0"/>
                                          </p:val>
                                        </p:tav>
                                        <p:tav tm="100000">
                                          <p:val>
                                            <p:strVal val="#ppt_h"/>
                                          </p:val>
                                        </p:tav>
                                      </p:tavLst>
                                    </p:anim>
                                    <p:anim calcmode="lin" valueType="num">
                                      <p:cBhvr>
                                        <p:cTn id="135" dur="1000" fill="hold"/>
                                        <p:tgtEl>
                                          <p:spTgt spid="31"/>
                                        </p:tgtEl>
                                        <p:attrNameLst>
                                          <p:attrName>style.rotation</p:attrName>
                                        </p:attrNameLst>
                                      </p:cBhvr>
                                      <p:tavLst>
                                        <p:tav tm="0">
                                          <p:val>
                                            <p:fltVal val="90"/>
                                          </p:val>
                                        </p:tav>
                                        <p:tav tm="100000">
                                          <p:val>
                                            <p:fltVal val="0"/>
                                          </p:val>
                                        </p:tav>
                                      </p:tavLst>
                                    </p:anim>
                                    <p:animEffect transition="in" filter="fade">
                                      <p:cBhvr>
                                        <p:cTn id="136" dur="1000"/>
                                        <p:tgtEl>
                                          <p:spTgt spid="31"/>
                                        </p:tgtEl>
                                      </p:cBhvr>
                                    </p:animEffect>
                                  </p:childTnLst>
                                </p:cTn>
                              </p:par>
                              <p:par>
                                <p:cTn id="137" presetID="31" presetClass="entr" presetSubtype="0" fill="hold" nodeType="withEffect">
                                  <p:stCondLst>
                                    <p:cond delay="0"/>
                                  </p:stCondLst>
                                  <p:childTnLst>
                                    <p:set>
                                      <p:cBhvr>
                                        <p:cTn id="138" dur="1" fill="hold">
                                          <p:stCondLst>
                                            <p:cond delay="0"/>
                                          </p:stCondLst>
                                        </p:cTn>
                                        <p:tgtEl>
                                          <p:spTgt spid="28"/>
                                        </p:tgtEl>
                                        <p:attrNameLst>
                                          <p:attrName>style.visibility</p:attrName>
                                        </p:attrNameLst>
                                      </p:cBhvr>
                                      <p:to>
                                        <p:strVal val="visible"/>
                                      </p:to>
                                    </p:set>
                                    <p:anim calcmode="lin" valueType="num">
                                      <p:cBhvr>
                                        <p:cTn id="139" dur="1000" fill="hold"/>
                                        <p:tgtEl>
                                          <p:spTgt spid="28"/>
                                        </p:tgtEl>
                                        <p:attrNameLst>
                                          <p:attrName>ppt_w</p:attrName>
                                        </p:attrNameLst>
                                      </p:cBhvr>
                                      <p:tavLst>
                                        <p:tav tm="0">
                                          <p:val>
                                            <p:fltVal val="0"/>
                                          </p:val>
                                        </p:tav>
                                        <p:tav tm="100000">
                                          <p:val>
                                            <p:strVal val="#ppt_w"/>
                                          </p:val>
                                        </p:tav>
                                      </p:tavLst>
                                    </p:anim>
                                    <p:anim calcmode="lin" valueType="num">
                                      <p:cBhvr>
                                        <p:cTn id="140" dur="1000" fill="hold"/>
                                        <p:tgtEl>
                                          <p:spTgt spid="28"/>
                                        </p:tgtEl>
                                        <p:attrNameLst>
                                          <p:attrName>ppt_h</p:attrName>
                                        </p:attrNameLst>
                                      </p:cBhvr>
                                      <p:tavLst>
                                        <p:tav tm="0">
                                          <p:val>
                                            <p:fltVal val="0"/>
                                          </p:val>
                                        </p:tav>
                                        <p:tav tm="100000">
                                          <p:val>
                                            <p:strVal val="#ppt_h"/>
                                          </p:val>
                                        </p:tav>
                                      </p:tavLst>
                                    </p:anim>
                                    <p:anim calcmode="lin" valueType="num">
                                      <p:cBhvr>
                                        <p:cTn id="141" dur="1000" fill="hold"/>
                                        <p:tgtEl>
                                          <p:spTgt spid="28"/>
                                        </p:tgtEl>
                                        <p:attrNameLst>
                                          <p:attrName>style.rotation</p:attrName>
                                        </p:attrNameLst>
                                      </p:cBhvr>
                                      <p:tavLst>
                                        <p:tav tm="0">
                                          <p:val>
                                            <p:fltVal val="90"/>
                                          </p:val>
                                        </p:tav>
                                        <p:tav tm="100000">
                                          <p:val>
                                            <p:fltVal val="0"/>
                                          </p:val>
                                        </p:tav>
                                      </p:tavLst>
                                    </p:anim>
                                    <p:animEffect transition="in" filter="fade">
                                      <p:cBhvr>
                                        <p:cTn id="142" dur="1000"/>
                                        <p:tgtEl>
                                          <p:spTgt spid="28"/>
                                        </p:tgtEl>
                                      </p:cBhvr>
                                    </p:animEffect>
                                  </p:childTnLst>
                                </p:cTn>
                              </p:par>
                            </p:childTnLst>
                          </p:cTn>
                        </p:par>
                      </p:childTnLst>
                    </p:cTn>
                  </p:par>
                  <p:par>
                    <p:cTn id="143" fill="hold">
                      <p:stCondLst>
                        <p:cond delay="indefinite"/>
                      </p:stCondLst>
                      <p:childTnLst>
                        <p:par>
                          <p:cTn id="144" fill="hold">
                            <p:stCondLst>
                              <p:cond delay="0"/>
                            </p:stCondLst>
                            <p:childTnLst>
                              <p:par>
                                <p:cTn id="145" presetID="21" presetClass="entr" presetSubtype="1" fill="hold" grpId="0" nodeType="clickEffect">
                                  <p:stCondLst>
                                    <p:cond delay="0"/>
                                  </p:stCondLst>
                                  <p:childTnLst>
                                    <p:set>
                                      <p:cBhvr>
                                        <p:cTn id="146" dur="1" fill="hold">
                                          <p:stCondLst>
                                            <p:cond delay="0"/>
                                          </p:stCondLst>
                                        </p:cTn>
                                        <p:tgtEl>
                                          <p:spTgt spid="38"/>
                                        </p:tgtEl>
                                        <p:attrNameLst>
                                          <p:attrName>style.visibility</p:attrName>
                                        </p:attrNameLst>
                                      </p:cBhvr>
                                      <p:to>
                                        <p:strVal val="visible"/>
                                      </p:to>
                                    </p:set>
                                    <p:animEffect transition="in" filter="wheel(1)">
                                      <p:cBhvr>
                                        <p:cTn id="147" dur="2000"/>
                                        <p:tgtEl>
                                          <p:spTgt spid="38"/>
                                        </p:tgtEl>
                                      </p:cBhvr>
                                    </p:animEffect>
                                  </p:childTnLst>
                                </p:cTn>
                              </p:par>
                            </p:childTnLst>
                          </p:cTn>
                        </p:par>
                      </p:childTnLst>
                    </p:cTn>
                  </p:par>
                  <p:par>
                    <p:cTn id="148" fill="hold">
                      <p:stCondLst>
                        <p:cond delay="indefinite"/>
                      </p:stCondLst>
                      <p:childTnLst>
                        <p:par>
                          <p:cTn id="149" fill="hold">
                            <p:stCondLst>
                              <p:cond delay="0"/>
                            </p:stCondLst>
                            <p:childTnLst>
                              <p:par>
                                <p:cTn id="150" presetID="21" presetClass="entr" presetSubtype="1" fill="hold" grpId="0" nodeType="clickEffect">
                                  <p:stCondLst>
                                    <p:cond delay="0"/>
                                  </p:stCondLst>
                                  <p:childTnLst>
                                    <p:set>
                                      <p:cBhvr>
                                        <p:cTn id="151" dur="1" fill="hold">
                                          <p:stCondLst>
                                            <p:cond delay="0"/>
                                          </p:stCondLst>
                                        </p:cTn>
                                        <p:tgtEl>
                                          <p:spTgt spid="39"/>
                                        </p:tgtEl>
                                        <p:attrNameLst>
                                          <p:attrName>style.visibility</p:attrName>
                                        </p:attrNameLst>
                                      </p:cBhvr>
                                      <p:to>
                                        <p:strVal val="visible"/>
                                      </p:to>
                                    </p:set>
                                    <p:animEffect transition="in" filter="wheel(1)">
                                      <p:cBhvr>
                                        <p:cTn id="152" dur="2000"/>
                                        <p:tgtEl>
                                          <p:spTgt spid="39"/>
                                        </p:tgtEl>
                                      </p:cBhvr>
                                    </p:animEffect>
                                  </p:childTnLst>
                                </p:cTn>
                              </p:par>
                            </p:childTnLst>
                          </p:cTn>
                        </p:par>
                      </p:childTnLst>
                    </p:cTn>
                  </p:par>
                  <p:par>
                    <p:cTn id="153" fill="hold">
                      <p:stCondLst>
                        <p:cond delay="indefinite"/>
                      </p:stCondLst>
                      <p:childTnLst>
                        <p:par>
                          <p:cTn id="154" fill="hold">
                            <p:stCondLst>
                              <p:cond delay="0"/>
                            </p:stCondLst>
                            <p:childTnLst>
                              <p:par>
                                <p:cTn id="155" presetID="45" presetClass="entr" presetSubtype="0" fill="hold" nodeType="clickEffect">
                                  <p:stCondLst>
                                    <p:cond delay="0"/>
                                  </p:stCondLst>
                                  <p:childTnLst>
                                    <p:set>
                                      <p:cBhvr>
                                        <p:cTn id="156" dur="1" fill="hold">
                                          <p:stCondLst>
                                            <p:cond delay="0"/>
                                          </p:stCondLst>
                                        </p:cTn>
                                        <p:tgtEl>
                                          <p:spTgt spid="40"/>
                                        </p:tgtEl>
                                        <p:attrNameLst>
                                          <p:attrName>style.visibility</p:attrName>
                                        </p:attrNameLst>
                                      </p:cBhvr>
                                      <p:to>
                                        <p:strVal val="visible"/>
                                      </p:to>
                                    </p:set>
                                    <p:animEffect transition="in" filter="fade">
                                      <p:cBhvr>
                                        <p:cTn id="157" dur="2000"/>
                                        <p:tgtEl>
                                          <p:spTgt spid="40"/>
                                        </p:tgtEl>
                                      </p:cBhvr>
                                    </p:animEffect>
                                    <p:anim calcmode="lin" valueType="num">
                                      <p:cBhvr>
                                        <p:cTn id="158" dur="2000" fill="hold"/>
                                        <p:tgtEl>
                                          <p:spTgt spid="40"/>
                                        </p:tgtEl>
                                        <p:attrNameLst>
                                          <p:attrName>ppt_w</p:attrName>
                                        </p:attrNameLst>
                                      </p:cBhvr>
                                      <p:tavLst>
                                        <p:tav tm="0" fmla="#ppt_w*sin(2.5*pi*$)">
                                          <p:val>
                                            <p:fltVal val="0"/>
                                          </p:val>
                                        </p:tav>
                                        <p:tav tm="100000">
                                          <p:val>
                                            <p:fltVal val="1"/>
                                          </p:val>
                                        </p:tav>
                                      </p:tavLst>
                                    </p:anim>
                                    <p:anim calcmode="lin" valueType="num">
                                      <p:cBhvr>
                                        <p:cTn id="159" dur="2000" fill="hold"/>
                                        <p:tgtEl>
                                          <p:spTgt spid="40"/>
                                        </p:tgtEl>
                                        <p:attrNameLst>
                                          <p:attrName>ppt_h</p:attrName>
                                        </p:attrNameLst>
                                      </p:cBhvr>
                                      <p:tavLst>
                                        <p:tav tm="0">
                                          <p:val>
                                            <p:strVal val="#ppt_h"/>
                                          </p:val>
                                        </p:tav>
                                        <p:tav tm="100000">
                                          <p:val>
                                            <p:strVal val="#ppt_h"/>
                                          </p:val>
                                        </p:tav>
                                      </p:tavLst>
                                    </p:anim>
                                  </p:childTnLst>
                                </p:cTn>
                              </p:par>
                            </p:childTnLst>
                          </p:cTn>
                        </p:par>
                      </p:childTnLst>
                    </p:cTn>
                  </p:par>
                  <p:par>
                    <p:cTn id="160" fill="hold">
                      <p:stCondLst>
                        <p:cond delay="indefinite"/>
                      </p:stCondLst>
                      <p:childTnLst>
                        <p:par>
                          <p:cTn id="161" fill="hold">
                            <p:stCondLst>
                              <p:cond delay="0"/>
                            </p:stCondLst>
                            <p:childTnLst>
                              <p:par>
                                <p:cTn id="162" presetID="2" presetClass="entr" presetSubtype="4" fill="hold" grpId="0" nodeType="clickEffect">
                                  <p:stCondLst>
                                    <p:cond delay="0"/>
                                  </p:stCondLst>
                                  <p:childTnLst>
                                    <p:set>
                                      <p:cBhvr>
                                        <p:cTn id="163" dur="1" fill="hold">
                                          <p:stCondLst>
                                            <p:cond delay="0"/>
                                          </p:stCondLst>
                                        </p:cTn>
                                        <p:tgtEl>
                                          <p:spTgt spid="41"/>
                                        </p:tgtEl>
                                        <p:attrNameLst>
                                          <p:attrName>style.visibility</p:attrName>
                                        </p:attrNameLst>
                                      </p:cBhvr>
                                      <p:to>
                                        <p:strVal val="visible"/>
                                      </p:to>
                                    </p:set>
                                    <p:anim calcmode="lin" valueType="num">
                                      <p:cBhvr additive="base">
                                        <p:cTn id="164" dur="500" fill="hold"/>
                                        <p:tgtEl>
                                          <p:spTgt spid="41"/>
                                        </p:tgtEl>
                                        <p:attrNameLst>
                                          <p:attrName>ppt_x</p:attrName>
                                        </p:attrNameLst>
                                      </p:cBhvr>
                                      <p:tavLst>
                                        <p:tav tm="0">
                                          <p:val>
                                            <p:strVal val="#ppt_x"/>
                                          </p:val>
                                        </p:tav>
                                        <p:tav tm="100000">
                                          <p:val>
                                            <p:strVal val="#ppt_x"/>
                                          </p:val>
                                        </p:tav>
                                      </p:tavLst>
                                    </p:anim>
                                    <p:anim calcmode="lin" valueType="num">
                                      <p:cBhvr additive="base">
                                        <p:cTn id="165"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38" grpId="0"/>
      <p:bldP spid="39"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32452" y="775252"/>
            <a:ext cx="4263887" cy="1815882"/>
          </a:xfrm>
          <a:prstGeom prst="rect">
            <a:avLst/>
          </a:prstGeom>
          <a:noFill/>
        </p:spPr>
        <p:txBody>
          <a:bodyPr wrap="square" rtlCol="0">
            <a:spAutoFit/>
          </a:bodyPr>
          <a:lstStyle/>
          <a:p>
            <a:r>
              <a:rPr lang="tr-TR" sz="2000" b="1" dirty="0" smtClean="0"/>
              <a:t> 4.DURUM</a:t>
            </a:r>
          </a:p>
          <a:p>
            <a:r>
              <a:rPr lang="tr-TR" dirty="0"/>
              <a:t>Emir: Elinde kalan son 100 gram yoğurda 200 ml su ekliyor.</a:t>
            </a:r>
          </a:p>
          <a:p>
            <a:r>
              <a:rPr lang="tr-TR" dirty="0"/>
              <a:t>Yiğit: Elinde kalan son 150 gram yoğurda </a:t>
            </a:r>
            <a:r>
              <a:rPr lang="tr-TR" dirty="0" smtClean="0"/>
              <a:t>150 </a:t>
            </a:r>
            <a:r>
              <a:rPr lang="tr-TR" dirty="0"/>
              <a:t>ml su ekliyor.</a:t>
            </a:r>
          </a:p>
          <a:p>
            <a:endParaRPr lang="tr-TR" sz="2000" b="1" dirty="0"/>
          </a:p>
        </p:txBody>
      </p:sp>
      <p:sp>
        <p:nvSpPr>
          <p:cNvPr id="3" name="Metin kutusu 2"/>
          <p:cNvSpPr txBox="1"/>
          <p:nvPr/>
        </p:nvSpPr>
        <p:spPr>
          <a:xfrm>
            <a:off x="1302026" y="2703443"/>
            <a:ext cx="2663687" cy="369332"/>
          </a:xfrm>
          <a:prstGeom prst="rect">
            <a:avLst/>
          </a:prstGeom>
          <a:noFill/>
        </p:spPr>
        <p:txBody>
          <a:bodyPr wrap="square" rtlCol="0">
            <a:spAutoFit/>
          </a:bodyPr>
          <a:lstStyle/>
          <a:p>
            <a:r>
              <a:rPr lang="tr-TR" dirty="0" smtClean="0"/>
              <a:t>EMİR’İN AYRANI</a:t>
            </a:r>
            <a:endParaRPr lang="tr-TR" dirty="0"/>
          </a:p>
        </p:txBody>
      </p:sp>
      <p:sp>
        <p:nvSpPr>
          <p:cNvPr id="4" name="Metin kutusu 3"/>
          <p:cNvSpPr txBox="1"/>
          <p:nvPr/>
        </p:nvSpPr>
        <p:spPr>
          <a:xfrm>
            <a:off x="6530009" y="2802835"/>
            <a:ext cx="2425148" cy="369332"/>
          </a:xfrm>
          <a:prstGeom prst="rect">
            <a:avLst/>
          </a:prstGeom>
          <a:noFill/>
        </p:spPr>
        <p:txBody>
          <a:bodyPr wrap="square" rtlCol="0">
            <a:spAutoFit/>
          </a:bodyPr>
          <a:lstStyle/>
          <a:p>
            <a:r>
              <a:rPr lang="tr-TR" dirty="0" smtClean="0"/>
              <a:t>YİĞİT’İN AYRANI</a:t>
            </a:r>
          </a:p>
        </p:txBody>
      </p:sp>
      <p:pic>
        <p:nvPicPr>
          <p:cNvPr id="5" name="Resim 4"/>
          <p:cNvPicPr>
            <a:picLocks noChangeAspect="1"/>
          </p:cNvPicPr>
          <p:nvPr/>
        </p:nvPicPr>
        <p:blipFill>
          <a:blip r:embed="rId2">
            <a:extLst>
              <a:ext uri="{BEBA8EAE-BF5A-486C-A8C5-ECC9F3942E4B}">
                <a14:imgProps xmlns:a14="http://schemas.microsoft.com/office/drawing/2010/main">
                  <a14:imgLayer r:embed="rId3">
                    <a14:imgEffect>
                      <a14:backgroundRemoval t="9155" b="95070" l="5630" r="95979"/>
                    </a14:imgEffect>
                  </a14:imgLayer>
                </a14:imgProps>
              </a:ext>
              <a:ext uri="{28A0092B-C50C-407E-A947-70E740481C1C}">
                <a14:useLocalDpi xmlns:a14="http://schemas.microsoft.com/office/drawing/2010/main" val="0"/>
              </a:ext>
            </a:extLst>
          </a:blip>
          <a:stretch>
            <a:fillRect/>
          </a:stretch>
        </p:blipFill>
        <p:spPr>
          <a:xfrm>
            <a:off x="992784" y="3372944"/>
            <a:ext cx="1612687" cy="1227890"/>
          </a:xfrm>
          <a:prstGeom prst="rect">
            <a:avLst/>
          </a:prstGeom>
        </p:spPr>
      </p:pic>
      <p:sp>
        <p:nvSpPr>
          <p:cNvPr id="6" name="Dikdörtgen 5"/>
          <p:cNvSpPr/>
          <p:nvPr/>
        </p:nvSpPr>
        <p:spPr>
          <a:xfrm rot="761678">
            <a:off x="1397987" y="4085557"/>
            <a:ext cx="561331" cy="1814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100</a:t>
            </a:r>
            <a:endParaRPr lang="tr-TR" dirty="0"/>
          </a:p>
        </p:txBody>
      </p:sp>
      <p:pic>
        <p:nvPicPr>
          <p:cNvPr id="7" name="Resim 6"/>
          <p:cNvPicPr>
            <a:picLocks noChangeAspect="1"/>
          </p:cNvPicPr>
          <p:nvPr/>
        </p:nvPicPr>
        <p:blipFill>
          <a:blip r:embed="rId4">
            <a:extLst>
              <a:ext uri="{BEBA8EAE-BF5A-486C-A8C5-ECC9F3942E4B}">
                <a14:imgProps xmlns:a14="http://schemas.microsoft.com/office/drawing/2010/main">
                  <a14:imgLayer r:embed="rId5">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1543980" y="3172167"/>
            <a:ext cx="1173305" cy="812622"/>
          </a:xfrm>
          <a:prstGeom prst="rect">
            <a:avLst/>
          </a:prstGeom>
        </p:spPr>
      </p:pic>
      <p:pic>
        <p:nvPicPr>
          <p:cNvPr id="8" name="Resim 7"/>
          <p:cNvPicPr>
            <a:picLocks noChangeAspect="1"/>
          </p:cNvPicPr>
          <p:nvPr/>
        </p:nvPicPr>
        <p:blipFill>
          <a:blip r:embed="rId2">
            <a:extLst>
              <a:ext uri="{BEBA8EAE-BF5A-486C-A8C5-ECC9F3942E4B}">
                <a14:imgProps xmlns:a14="http://schemas.microsoft.com/office/drawing/2010/main">
                  <a14:imgLayer r:embed="rId3">
                    <a14:imgEffect>
                      <a14:backgroundRemoval t="9155" b="95070" l="5630" r="95979"/>
                    </a14:imgEffect>
                  </a14:imgLayer>
                </a14:imgProps>
              </a:ext>
              <a:ext uri="{28A0092B-C50C-407E-A947-70E740481C1C}">
                <a14:useLocalDpi xmlns:a14="http://schemas.microsoft.com/office/drawing/2010/main" val="0"/>
              </a:ext>
            </a:extLst>
          </a:blip>
          <a:stretch>
            <a:fillRect/>
          </a:stretch>
        </p:blipFill>
        <p:spPr>
          <a:xfrm>
            <a:off x="2455283" y="3440231"/>
            <a:ext cx="1612687" cy="1227890"/>
          </a:xfrm>
          <a:prstGeom prst="rect">
            <a:avLst/>
          </a:prstGeom>
        </p:spPr>
      </p:pic>
      <p:pic>
        <p:nvPicPr>
          <p:cNvPr id="9" name="Resim 8"/>
          <p:cNvPicPr>
            <a:picLocks noChangeAspect="1"/>
          </p:cNvPicPr>
          <p:nvPr/>
        </p:nvPicPr>
        <p:blipFill>
          <a:blip r:embed="rId2">
            <a:extLst>
              <a:ext uri="{BEBA8EAE-BF5A-486C-A8C5-ECC9F3942E4B}">
                <a14:imgProps xmlns:a14="http://schemas.microsoft.com/office/drawing/2010/main">
                  <a14:imgLayer r:embed="rId3">
                    <a14:imgEffect>
                      <a14:backgroundRemoval t="9155" b="95070" l="5630" r="95979"/>
                    </a14:imgEffect>
                  </a14:imgLayer>
                </a14:imgProps>
              </a:ext>
              <a:ext uri="{28A0092B-C50C-407E-A947-70E740481C1C}">
                <a14:useLocalDpi xmlns:a14="http://schemas.microsoft.com/office/drawing/2010/main" val="0"/>
              </a:ext>
            </a:extLst>
          </a:blip>
          <a:stretch>
            <a:fillRect/>
          </a:stretch>
        </p:blipFill>
        <p:spPr>
          <a:xfrm>
            <a:off x="6119955" y="3440231"/>
            <a:ext cx="1612687" cy="1227890"/>
          </a:xfrm>
          <a:prstGeom prst="rect">
            <a:avLst/>
          </a:prstGeom>
        </p:spPr>
      </p:pic>
      <p:pic>
        <p:nvPicPr>
          <p:cNvPr id="10" name="Resim 9"/>
          <p:cNvPicPr>
            <a:picLocks noChangeAspect="1"/>
          </p:cNvPicPr>
          <p:nvPr/>
        </p:nvPicPr>
        <p:blipFill>
          <a:blip r:embed="rId2">
            <a:extLst>
              <a:ext uri="{BEBA8EAE-BF5A-486C-A8C5-ECC9F3942E4B}">
                <a14:imgProps xmlns:a14="http://schemas.microsoft.com/office/drawing/2010/main">
                  <a14:imgLayer r:embed="rId3">
                    <a14:imgEffect>
                      <a14:backgroundRemoval t="9155" b="95070" l="5630" r="95979"/>
                    </a14:imgEffect>
                  </a14:imgLayer>
                </a14:imgProps>
              </a:ext>
              <a:ext uri="{28A0092B-C50C-407E-A947-70E740481C1C}">
                <a14:useLocalDpi xmlns:a14="http://schemas.microsoft.com/office/drawing/2010/main" val="0"/>
              </a:ext>
            </a:extLst>
          </a:blip>
          <a:stretch>
            <a:fillRect/>
          </a:stretch>
        </p:blipFill>
        <p:spPr>
          <a:xfrm>
            <a:off x="7703314" y="3463251"/>
            <a:ext cx="1612687" cy="1227890"/>
          </a:xfrm>
          <a:prstGeom prst="rect">
            <a:avLst/>
          </a:prstGeom>
        </p:spPr>
      </p:pic>
      <p:sp>
        <p:nvSpPr>
          <p:cNvPr id="14" name="Dikdörtgen 13"/>
          <p:cNvSpPr/>
          <p:nvPr/>
        </p:nvSpPr>
        <p:spPr>
          <a:xfrm rot="670664">
            <a:off x="2883696" y="4130196"/>
            <a:ext cx="556591" cy="1888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200</a:t>
            </a:r>
            <a:endParaRPr lang="tr-TR" dirty="0"/>
          </a:p>
        </p:txBody>
      </p:sp>
      <p:sp>
        <p:nvSpPr>
          <p:cNvPr id="15" name="Dikdörtgen 14"/>
          <p:cNvSpPr/>
          <p:nvPr/>
        </p:nvSpPr>
        <p:spPr>
          <a:xfrm rot="666231">
            <a:off x="6542984" y="4150730"/>
            <a:ext cx="556591" cy="1888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150</a:t>
            </a:r>
            <a:endParaRPr lang="tr-TR" dirty="0"/>
          </a:p>
        </p:txBody>
      </p:sp>
      <p:sp>
        <p:nvSpPr>
          <p:cNvPr id="16" name="Dikdörtgen 15"/>
          <p:cNvSpPr/>
          <p:nvPr/>
        </p:nvSpPr>
        <p:spPr>
          <a:xfrm rot="756947">
            <a:off x="8092232" y="4157405"/>
            <a:ext cx="556591" cy="1888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150</a:t>
            </a:r>
            <a:endParaRPr lang="tr-TR" dirty="0"/>
          </a:p>
        </p:txBody>
      </p:sp>
      <p:pic>
        <p:nvPicPr>
          <p:cNvPr id="17" name="Resim 16"/>
          <p:cNvPicPr>
            <a:picLocks noChangeAspect="1"/>
          </p:cNvPicPr>
          <p:nvPr/>
        </p:nvPicPr>
        <p:blipFill>
          <a:blip r:embed="rId6" cstate="print">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2984743" y="3042059"/>
            <a:ext cx="731481" cy="938364"/>
          </a:xfrm>
          <a:prstGeom prst="rect">
            <a:avLst/>
          </a:prstGeom>
        </p:spPr>
      </p:pic>
      <p:pic>
        <p:nvPicPr>
          <p:cNvPr id="18" name="Resim 17"/>
          <p:cNvPicPr>
            <a:picLocks noChangeAspect="1"/>
          </p:cNvPicPr>
          <p:nvPr/>
        </p:nvPicPr>
        <p:blipFill>
          <a:blip r:embed="rId4">
            <a:extLst>
              <a:ext uri="{BEBA8EAE-BF5A-486C-A8C5-ECC9F3942E4B}">
                <a14:imgProps xmlns:a14="http://schemas.microsoft.com/office/drawing/2010/main">
                  <a14:imgLayer r:embed="rId5">
                    <a14:imgEffect>
                      <a14:backgroundRemoval t="0" b="89840" l="3704" r="90000"/>
                    </a14:imgEffect>
                  </a14:imgLayer>
                </a14:imgProps>
              </a:ext>
              <a:ext uri="{28A0092B-C50C-407E-A947-70E740481C1C}">
                <a14:useLocalDpi xmlns:a14="http://schemas.microsoft.com/office/drawing/2010/main" val="0"/>
              </a:ext>
            </a:extLst>
          </a:blip>
          <a:stretch>
            <a:fillRect/>
          </a:stretch>
        </p:blipFill>
        <p:spPr>
          <a:xfrm>
            <a:off x="6530009" y="3213475"/>
            <a:ext cx="1173305" cy="812622"/>
          </a:xfrm>
          <a:prstGeom prst="rect">
            <a:avLst/>
          </a:prstGeom>
        </p:spPr>
      </p:pic>
      <p:pic>
        <p:nvPicPr>
          <p:cNvPr id="19" name="Resim 18"/>
          <p:cNvPicPr>
            <a:picLocks noChangeAspect="1"/>
          </p:cNvPicPr>
          <p:nvPr/>
        </p:nvPicPr>
        <p:blipFill>
          <a:blip r:embed="rId6" cstate="print">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8238340" y="3117302"/>
            <a:ext cx="731481" cy="938364"/>
          </a:xfrm>
          <a:prstGeom prst="rect">
            <a:avLst/>
          </a:prstGeom>
        </p:spPr>
      </p:pic>
      <p:sp>
        <p:nvSpPr>
          <p:cNvPr id="20" name="Metin kutusu 19"/>
          <p:cNvSpPr txBox="1"/>
          <p:nvPr/>
        </p:nvSpPr>
        <p:spPr>
          <a:xfrm>
            <a:off x="1543980" y="5068957"/>
            <a:ext cx="2421733" cy="646331"/>
          </a:xfrm>
          <a:prstGeom prst="rect">
            <a:avLst/>
          </a:prstGeom>
          <a:noFill/>
        </p:spPr>
        <p:txBody>
          <a:bodyPr wrap="square" rtlCol="0">
            <a:spAutoFit/>
          </a:bodyPr>
          <a:lstStyle/>
          <a:p>
            <a:r>
              <a:rPr lang="tr-TR" sz="3600" dirty="0" smtClean="0"/>
              <a:t>100/300</a:t>
            </a:r>
            <a:endParaRPr lang="tr-TR" sz="3600" dirty="0"/>
          </a:p>
        </p:txBody>
      </p:sp>
      <p:sp>
        <p:nvSpPr>
          <p:cNvPr id="21" name="Metin kutusu 20"/>
          <p:cNvSpPr txBox="1"/>
          <p:nvPr/>
        </p:nvSpPr>
        <p:spPr>
          <a:xfrm>
            <a:off x="6954674" y="5068957"/>
            <a:ext cx="2567331" cy="646331"/>
          </a:xfrm>
          <a:prstGeom prst="rect">
            <a:avLst/>
          </a:prstGeom>
          <a:noFill/>
        </p:spPr>
        <p:txBody>
          <a:bodyPr wrap="square" rtlCol="0">
            <a:spAutoFit/>
          </a:bodyPr>
          <a:lstStyle/>
          <a:p>
            <a:r>
              <a:rPr lang="tr-TR" sz="3600" dirty="0" smtClean="0"/>
              <a:t>150/300</a:t>
            </a:r>
            <a:endParaRPr lang="tr-TR" sz="3600" dirty="0"/>
          </a:p>
        </p:txBody>
      </p:sp>
      <p:pic>
        <p:nvPicPr>
          <p:cNvPr id="22" name="Resim 21"/>
          <p:cNvPicPr>
            <a:picLocks noChangeAspect="1"/>
          </p:cNvPicPr>
          <p:nvPr/>
        </p:nvPicPr>
        <p:blipFill>
          <a:blip r:embed="rId8">
            <a:extLst>
              <a:ext uri="{BEBA8EAE-BF5A-486C-A8C5-ECC9F3942E4B}">
                <a14:imgProps xmlns:a14="http://schemas.microsoft.com/office/drawing/2010/main">
                  <a14:imgLayer r:embed="rId9">
                    <a14:imgEffect>
                      <a14:backgroundRemoval t="599" b="95808" l="9967" r="89701"/>
                    </a14:imgEffect>
                  </a14:imgLayer>
                </a14:imgProps>
              </a:ext>
              <a:ext uri="{28A0092B-C50C-407E-A947-70E740481C1C}">
                <a14:useLocalDpi xmlns:a14="http://schemas.microsoft.com/office/drawing/2010/main" val="0"/>
              </a:ext>
            </a:extLst>
          </a:blip>
          <a:stretch>
            <a:fillRect/>
          </a:stretch>
        </p:blipFill>
        <p:spPr>
          <a:xfrm rot="10800000">
            <a:off x="4061910" y="3620239"/>
            <a:ext cx="2120626" cy="2897436"/>
          </a:xfrm>
          <a:prstGeom prst="rect">
            <a:avLst/>
          </a:prstGeom>
        </p:spPr>
      </p:pic>
      <p:sp>
        <p:nvSpPr>
          <p:cNvPr id="23" name="Metin kutusu 22"/>
          <p:cNvSpPr txBox="1"/>
          <p:nvPr/>
        </p:nvSpPr>
        <p:spPr>
          <a:xfrm>
            <a:off x="6644064" y="840700"/>
            <a:ext cx="4651514" cy="523220"/>
          </a:xfrm>
          <a:prstGeom prst="rect">
            <a:avLst/>
          </a:prstGeom>
          <a:noFill/>
        </p:spPr>
        <p:txBody>
          <a:bodyPr wrap="square" rtlCol="0">
            <a:spAutoFit/>
          </a:bodyPr>
          <a:lstStyle/>
          <a:p>
            <a:r>
              <a:rPr lang="tr-TR" sz="2800" dirty="0" smtClean="0"/>
              <a:t>Yiğit’in ayranı daha yoğundur.</a:t>
            </a:r>
            <a:endParaRPr lang="tr-TR" sz="2800" dirty="0"/>
          </a:p>
        </p:txBody>
      </p:sp>
    </p:spTree>
    <p:extLst>
      <p:ext uri="{BB962C8B-B14F-4D97-AF65-F5344CB8AC3E}">
        <p14:creationId xmlns:p14="http://schemas.microsoft.com/office/powerpoint/2010/main" val="340856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1000" fill="hold"/>
                                        <p:tgtEl>
                                          <p:spTgt spid="5"/>
                                        </p:tgtEl>
                                        <p:attrNameLst>
                                          <p:attrName>ppt_w</p:attrName>
                                        </p:attrNameLst>
                                      </p:cBhvr>
                                      <p:tavLst>
                                        <p:tav tm="0">
                                          <p:val>
                                            <p:fltVal val="0"/>
                                          </p:val>
                                        </p:tav>
                                        <p:tav tm="100000">
                                          <p:val>
                                            <p:strVal val="#ppt_w"/>
                                          </p:val>
                                        </p:tav>
                                      </p:tavLst>
                                    </p:anim>
                                    <p:anim calcmode="lin" valueType="num">
                                      <p:cBhvr>
                                        <p:cTn id="26" dur="1000" fill="hold"/>
                                        <p:tgtEl>
                                          <p:spTgt spid="5"/>
                                        </p:tgtEl>
                                        <p:attrNameLst>
                                          <p:attrName>ppt_h</p:attrName>
                                        </p:attrNameLst>
                                      </p:cBhvr>
                                      <p:tavLst>
                                        <p:tav tm="0">
                                          <p:val>
                                            <p:fltVal val="0"/>
                                          </p:val>
                                        </p:tav>
                                        <p:tav tm="100000">
                                          <p:val>
                                            <p:strVal val="#ppt_h"/>
                                          </p:val>
                                        </p:tav>
                                      </p:tavLst>
                                    </p:anim>
                                    <p:anim calcmode="lin" valueType="num">
                                      <p:cBhvr>
                                        <p:cTn id="27" dur="1000" fill="hold"/>
                                        <p:tgtEl>
                                          <p:spTgt spid="5"/>
                                        </p:tgtEl>
                                        <p:attrNameLst>
                                          <p:attrName>style.rotation</p:attrName>
                                        </p:attrNameLst>
                                      </p:cBhvr>
                                      <p:tavLst>
                                        <p:tav tm="0">
                                          <p:val>
                                            <p:fltVal val="90"/>
                                          </p:val>
                                        </p:tav>
                                        <p:tav tm="100000">
                                          <p:val>
                                            <p:fltVal val="0"/>
                                          </p:val>
                                        </p:tav>
                                      </p:tavLst>
                                    </p:anim>
                                    <p:animEffect transition="in" filter="fade">
                                      <p:cBhvr>
                                        <p:cTn id="28" dur="10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1000" fill="hold"/>
                                        <p:tgtEl>
                                          <p:spTgt spid="6"/>
                                        </p:tgtEl>
                                        <p:attrNameLst>
                                          <p:attrName>ppt_w</p:attrName>
                                        </p:attrNameLst>
                                      </p:cBhvr>
                                      <p:tavLst>
                                        <p:tav tm="0">
                                          <p:val>
                                            <p:fltVal val="0"/>
                                          </p:val>
                                        </p:tav>
                                        <p:tav tm="100000">
                                          <p:val>
                                            <p:strVal val="#ppt_w"/>
                                          </p:val>
                                        </p:tav>
                                      </p:tavLst>
                                    </p:anim>
                                    <p:anim calcmode="lin" valueType="num">
                                      <p:cBhvr>
                                        <p:cTn id="34" dur="1000" fill="hold"/>
                                        <p:tgtEl>
                                          <p:spTgt spid="6"/>
                                        </p:tgtEl>
                                        <p:attrNameLst>
                                          <p:attrName>ppt_h</p:attrName>
                                        </p:attrNameLst>
                                      </p:cBhvr>
                                      <p:tavLst>
                                        <p:tav tm="0">
                                          <p:val>
                                            <p:fltVal val="0"/>
                                          </p:val>
                                        </p:tav>
                                        <p:tav tm="100000">
                                          <p:val>
                                            <p:strVal val="#ppt_h"/>
                                          </p:val>
                                        </p:tav>
                                      </p:tavLst>
                                    </p:anim>
                                    <p:anim calcmode="lin" valueType="num">
                                      <p:cBhvr>
                                        <p:cTn id="35" dur="1000" fill="hold"/>
                                        <p:tgtEl>
                                          <p:spTgt spid="6"/>
                                        </p:tgtEl>
                                        <p:attrNameLst>
                                          <p:attrName>style.rotation</p:attrName>
                                        </p:attrNameLst>
                                      </p:cBhvr>
                                      <p:tavLst>
                                        <p:tav tm="0">
                                          <p:val>
                                            <p:fltVal val="90"/>
                                          </p:val>
                                        </p:tav>
                                        <p:tav tm="100000">
                                          <p:val>
                                            <p:fltVal val="0"/>
                                          </p:val>
                                        </p:tav>
                                      </p:tavLst>
                                    </p:anim>
                                    <p:animEffect transition="in" filter="fade">
                                      <p:cBhvr>
                                        <p:cTn id="36" dur="10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p:cTn id="41" dur="1000" fill="hold"/>
                                        <p:tgtEl>
                                          <p:spTgt spid="7"/>
                                        </p:tgtEl>
                                        <p:attrNameLst>
                                          <p:attrName>ppt_w</p:attrName>
                                        </p:attrNameLst>
                                      </p:cBhvr>
                                      <p:tavLst>
                                        <p:tav tm="0">
                                          <p:val>
                                            <p:fltVal val="0"/>
                                          </p:val>
                                        </p:tav>
                                        <p:tav tm="100000">
                                          <p:val>
                                            <p:strVal val="#ppt_w"/>
                                          </p:val>
                                        </p:tav>
                                      </p:tavLst>
                                    </p:anim>
                                    <p:anim calcmode="lin" valueType="num">
                                      <p:cBhvr>
                                        <p:cTn id="42" dur="1000" fill="hold"/>
                                        <p:tgtEl>
                                          <p:spTgt spid="7"/>
                                        </p:tgtEl>
                                        <p:attrNameLst>
                                          <p:attrName>ppt_h</p:attrName>
                                        </p:attrNameLst>
                                      </p:cBhvr>
                                      <p:tavLst>
                                        <p:tav tm="0">
                                          <p:val>
                                            <p:fltVal val="0"/>
                                          </p:val>
                                        </p:tav>
                                        <p:tav tm="100000">
                                          <p:val>
                                            <p:strVal val="#ppt_h"/>
                                          </p:val>
                                        </p:tav>
                                      </p:tavLst>
                                    </p:anim>
                                    <p:anim calcmode="lin" valueType="num">
                                      <p:cBhvr>
                                        <p:cTn id="43" dur="1000" fill="hold"/>
                                        <p:tgtEl>
                                          <p:spTgt spid="7"/>
                                        </p:tgtEl>
                                        <p:attrNameLst>
                                          <p:attrName>style.rotation</p:attrName>
                                        </p:attrNameLst>
                                      </p:cBhvr>
                                      <p:tavLst>
                                        <p:tav tm="0">
                                          <p:val>
                                            <p:fltVal val="90"/>
                                          </p:val>
                                        </p:tav>
                                        <p:tav tm="100000">
                                          <p:val>
                                            <p:fltVal val="0"/>
                                          </p:val>
                                        </p:tav>
                                      </p:tavLst>
                                    </p:anim>
                                    <p:animEffect transition="in" filter="fade">
                                      <p:cBhvr>
                                        <p:cTn id="44" dur="10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1000" fill="hold"/>
                                        <p:tgtEl>
                                          <p:spTgt spid="8"/>
                                        </p:tgtEl>
                                        <p:attrNameLst>
                                          <p:attrName>ppt_w</p:attrName>
                                        </p:attrNameLst>
                                      </p:cBhvr>
                                      <p:tavLst>
                                        <p:tav tm="0">
                                          <p:val>
                                            <p:fltVal val="0"/>
                                          </p:val>
                                        </p:tav>
                                        <p:tav tm="100000">
                                          <p:val>
                                            <p:strVal val="#ppt_w"/>
                                          </p:val>
                                        </p:tav>
                                      </p:tavLst>
                                    </p:anim>
                                    <p:anim calcmode="lin" valueType="num">
                                      <p:cBhvr>
                                        <p:cTn id="50" dur="1000" fill="hold"/>
                                        <p:tgtEl>
                                          <p:spTgt spid="8"/>
                                        </p:tgtEl>
                                        <p:attrNameLst>
                                          <p:attrName>ppt_h</p:attrName>
                                        </p:attrNameLst>
                                      </p:cBhvr>
                                      <p:tavLst>
                                        <p:tav tm="0">
                                          <p:val>
                                            <p:fltVal val="0"/>
                                          </p:val>
                                        </p:tav>
                                        <p:tav tm="100000">
                                          <p:val>
                                            <p:strVal val="#ppt_h"/>
                                          </p:val>
                                        </p:tav>
                                      </p:tavLst>
                                    </p:anim>
                                    <p:anim calcmode="lin" valueType="num">
                                      <p:cBhvr>
                                        <p:cTn id="51" dur="1000" fill="hold"/>
                                        <p:tgtEl>
                                          <p:spTgt spid="8"/>
                                        </p:tgtEl>
                                        <p:attrNameLst>
                                          <p:attrName>style.rotation</p:attrName>
                                        </p:attrNameLst>
                                      </p:cBhvr>
                                      <p:tavLst>
                                        <p:tav tm="0">
                                          <p:val>
                                            <p:fltVal val="90"/>
                                          </p:val>
                                        </p:tav>
                                        <p:tav tm="100000">
                                          <p:val>
                                            <p:fltVal val="0"/>
                                          </p:val>
                                        </p:tav>
                                      </p:tavLst>
                                    </p:anim>
                                    <p:animEffect transition="in" filter="fade">
                                      <p:cBhvr>
                                        <p:cTn id="52" dur="10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p:cTn id="57" dur="1000" fill="hold"/>
                                        <p:tgtEl>
                                          <p:spTgt spid="14"/>
                                        </p:tgtEl>
                                        <p:attrNameLst>
                                          <p:attrName>ppt_w</p:attrName>
                                        </p:attrNameLst>
                                      </p:cBhvr>
                                      <p:tavLst>
                                        <p:tav tm="0">
                                          <p:val>
                                            <p:fltVal val="0"/>
                                          </p:val>
                                        </p:tav>
                                        <p:tav tm="100000">
                                          <p:val>
                                            <p:strVal val="#ppt_w"/>
                                          </p:val>
                                        </p:tav>
                                      </p:tavLst>
                                    </p:anim>
                                    <p:anim calcmode="lin" valueType="num">
                                      <p:cBhvr>
                                        <p:cTn id="58" dur="1000" fill="hold"/>
                                        <p:tgtEl>
                                          <p:spTgt spid="14"/>
                                        </p:tgtEl>
                                        <p:attrNameLst>
                                          <p:attrName>ppt_h</p:attrName>
                                        </p:attrNameLst>
                                      </p:cBhvr>
                                      <p:tavLst>
                                        <p:tav tm="0">
                                          <p:val>
                                            <p:fltVal val="0"/>
                                          </p:val>
                                        </p:tav>
                                        <p:tav tm="100000">
                                          <p:val>
                                            <p:strVal val="#ppt_h"/>
                                          </p:val>
                                        </p:tav>
                                      </p:tavLst>
                                    </p:anim>
                                    <p:anim calcmode="lin" valueType="num">
                                      <p:cBhvr>
                                        <p:cTn id="59" dur="1000" fill="hold"/>
                                        <p:tgtEl>
                                          <p:spTgt spid="14"/>
                                        </p:tgtEl>
                                        <p:attrNameLst>
                                          <p:attrName>style.rotation</p:attrName>
                                        </p:attrNameLst>
                                      </p:cBhvr>
                                      <p:tavLst>
                                        <p:tav tm="0">
                                          <p:val>
                                            <p:fltVal val="90"/>
                                          </p:val>
                                        </p:tav>
                                        <p:tav tm="100000">
                                          <p:val>
                                            <p:fltVal val="0"/>
                                          </p:val>
                                        </p:tav>
                                      </p:tavLst>
                                    </p:anim>
                                    <p:animEffect transition="in" filter="fade">
                                      <p:cBhvr>
                                        <p:cTn id="60" dur="10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31" presetClass="entr" presetSubtype="0" fill="hold"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p:cTn id="65" dur="1000" fill="hold"/>
                                        <p:tgtEl>
                                          <p:spTgt spid="17"/>
                                        </p:tgtEl>
                                        <p:attrNameLst>
                                          <p:attrName>ppt_w</p:attrName>
                                        </p:attrNameLst>
                                      </p:cBhvr>
                                      <p:tavLst>
                                        <p:tav tm="0">
                                          <p:val>
                                            <p:fltVal val="0"/>
                                          </p:val>
                                        </p:tav>
                                        <p:tav tm="100000">
                                          <p:val>
                                            <p:strVal val="#ppt_w"/>
                                          </p:val>
                                        </p:tav>
                                      </p:tavLst>
                                    </p:anim>
                                    <p:anim calcmode="lin" valueType="num">
                                      <p:cBhvr>
                                        <p:cTn id="66" dur="1000" fill="hold"/>
                                        <p:tgtEl>
                                          <p:spTgt spid="17"/>
                                        </p:tgtEl>
                                        <p:attrNameLst>
                                          <p:attrName>ppt_h</p:attrName>
                                        </p:attrNameLst>
                                      </p:cBhvr>
                                      <p:tavLst>
                                        <p:tav tm="0">
                                          <p:val>
                                            <p:fltVal val="0"/>
                                          </p:val>
                                        </p:tav>
                                        <p:tav tm="100000">
                                          <p:val>
                                            <p:strVal val="#ppt_h"/>
                                          </p:val>
                                        </p:tav>
                                      </p:tavLst>
                                    </p:anim>
                                    <p:anim calcmode="lin" valueType="num">
                                      <p:cBhvr>
                                        <p:cTn id="67" dur="1000" fill="hold"/>
                                        <p:tgtEl>
                                          <p:spTgt spid="17"/>
                                        </p:tgtEl>
                                        <p:attrNameLst>
                                          <p:attrName>style.rotation</p:attrName>
                                        </p:attrNameLst>
                                      </p:cBhvr>
                                      <p:tavLst>
                                        <p:tav tm="0">
                                          <p:val>
                                            <p:fltVal val="90"/>
                                          </p:val>
                                        </p:tav>
                                        <p:tav tm="100000">
                                          <p:val>
                                            <p:fltVal val="0"/>
                                          </p:val>
                                        </p:tav>
                                      </p:tavLst>
                                    </p:anim>
                                    <p:animEffect transition="in" filter="fade">
                                      <p:cBhvr>
                                        <p:cTn id="68" dur="1000"/>
                                        <p:tgtEl>
                                          <p:spTgt spid="17"/>
                                        </p:tgtEl>
                                      </p:cBhvr>
                                    </p:animEffect>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4"/>
                                        </p:tgtEl>
                                        <p:attrNameLst>
                                          <p:attrName>style.visibility</p:attrName>
                                        </p:attrNameLst>
                                      </p:cBhvr>
                                      <p:to>
                                        <p:strVal val="visible"/>
                                      </p:to>
                                    </p:set>
                                    <p:animEffect transition="in" filter="wipe(down)">
                                      <p:cBhvr>
                                        <p:cTn id="73" dur="580">
                                          <p:stCondLst>
                                            <p:cond delay="0"/>
                                          </p:stCondLst>
                                        </p:cTn>
                                        <p:tgtEl>
                                          <p:spTgt spid="4"/>
                                        </p:tgtEl>
                                      </p:cBhvr>
                                    </p:animEffect>
                                    <p:anim calcmode="lin" valueType="num">
                                      <p:cBhvr>
                                        <p:cTn id="7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79" dur="26">
                                          <p:stCondLst>
                                            <p:cond delay="650"/>
                                          </p:stCondLst>
                                        </p:cTn>
                                        <p:tgtEl>
                                          <p:spTgt spid="4"/>
                                        </p:tgtEl>
                                      </p:cBhvr>
                                      <p:to x="100000" y="60000"/>
                                    </p:animScale>
                                    <p:animScale>
                                      <p:cBhvr>
                                        <p:cTn id="80" dur="166" decel="50000">
                                          <p:stCondLst>
                                            <p:cond delay="676"/>
                                          </p:stCondLst>
                                        </p:cTn>
                                        <p:tgtEl>
                                          <p:spTgt spid="4"/>
                                        </p:tgtEl>
                                      </p:cBhvr>
                                      <p:to x="100000" y="100000"/>
                                    </p:animScale>
                                    <p:animScale>
                                      <p:cBhvr>
                                        <p:cTn id="81" dur="26">
                                          <p:stCondLst>
                                            <p:cond delay="1312"/>
                                          </p:stCondLst>
                                        </p:cTn>
                                        <p:tgtEl>
                                          <p:spTgt spid="4"/>
                                        </p:tgtEl>
                                      </p:cBhvr>
                                      <p:to x="100000" y="80000"/>
                                    </p:animScale>
                                    <p:animScale>
                                      <p:cBhvr>
                                        <p:cTn id="82" dur="166" decel="50000">
                                          <p:stCondLst>
                                            <p:cond delay="1338"/>
                                          </p:stCondLst>
                                        </p:cTn>
                                        <p:tgtEl>
                                          <p:spTgt spid="4"/>
                                        </p:tgtEl>
                                      </p:cBhvr>
                                      <p:to x="100000" y="100000"/>
                                    </p:animScale>
                                    <p:animScale>
                                      <p:cBhvr>
                                        <p:cTn id="83" dur="26">
                                          <p:stCondLst>
                                            <p:cond delay="1642"/>
                                          </p:stCondLst>
                                        </p:cTn>
                                        <p:tgtEl>
                                          <p:spTgt spid="4"/>
                                        </p:tgtEl>
                                      </p:cBhvr>
                                      <p:to x="100000" y="90000"/>
                                    </p:animScale>
                                    <p:animScale>
                                      <p:cBhvr>
                                        <p:cTn id="84" dur="166" decel="50000">
                                          <p:stCondLst>
                                            <p:cond delay="1668"/>
                                          </p:stCondLst>
                                        </p:cTn>
                                        <p:tgtEl>
                                          <p:spTgt spid="4"/>
                                        </p:tgtEl>
                                      </p:cBhvr>
                                      <p:to x="100000" y="100000"/>
                                    </p:animScale>
                                    <p:animScale>
                                      <p:cBhvr>
                                        <p:cTn id="85" dur="26">
                                          <p:stCondLst>
                                            <p:cond delay="1808"/>
                                          </p:stCondLst>
                                        </p:cTn>
                                        <p:tgtEl>
                                          <p:spTgt spid="4"/>
                                        </p:tgtEl>
                                      </p:cBhvr>
                                      <p:to x="100000" y="95000"/>
                                    </p:animScale>
                                    <p:animScale>
                                      <p:cBhvr>
                                        <p:cTn id="86" dur="166" decel="50000">
                                          <p:stCondLst>
                                            <p:cond delay="1834"/>
                                          </p:stCondLst>
                                        </p:cTn>
                                        <p:tgtEl>
                                          <p:spTgt spid="4"/>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nodeType="clickEffect">
                                  <p:stCondLst>
                                    <p:cond delay="0"/>
                                  </p:stCondLst>
                                  <p:childTnLst>
                                    <p:set>
                                      <p:cBhvr>
                                        <p:cTn id="90" dur="1" fill="hold">
                                          <p:stCondLst>
                                            <p:cond delay="0"/>
                                          </p:stCondLst>
                                        </p:cTn>
                                        <p:tgtEl>
                                          <p:spTgt spid="9"/>
                                        </p:tgtEl>
                                        <p:attrNameLst>
                                          <p:attrName>style.visibility</p:attrName>
                                        </p:attrNameLst>
                                      </p:cBhvr>
                                      <p:to>
                                        <p:strVal val="visible"/>
                                      </p:to>
                                    </p:set>
                                    <p:anim calcmode="lin" valueType="num">
                                      <p:cBhvr>
                                        <p:cTn id="91" dur="1000" fill="hold"/>
                                        <p:tgtEl>
                                          <p:spTgt spid="9"/>
                                        </p:tgtEl>
                                        <p:attrNameLst>
                                          <p:attrName>ppt_w</p:attrName>
                                        </p:attrNameLst>
                                      </p:cBhvr>
                                      <p:tavLst>
                                        <p:tav tm="0">
                                          <p:val>
                                            <p:fltVal val="0"/>
                                          </p:val>
                                        </p:tav>
                                        <p:tav tm="100000">
                                          <p:val>
                                            <p:strVal val="#ppt_w"/>
                                          </p:val>
                                        </p:tav>
                                      </p:tavLst>
                                    </p:anim>
                                    <p:anim calcmode="lin" valueType="num">
                                      <p:cBhvr>
                                        <p:cTn id="92" dur="1000" fill="hold"/>
                                        <p:tgtEl>
                                          <p:spTgt spid="9"/>
                                        </p:tgtEl>
                                        <p:attrNameLst>
                                          <p:attrName>ppt_h</p:attrName>
                                        </p:attrNameLst>
                                      </p:cBhvr>
                                      <p:tavLst>
                                        <p:tav tm="0">
                                          <p:val>
                                            <p:fltVal val="0"/>
                                          </p:val>
                                        </p:tav>
                                        <p:tav tm="100000">
                                          <p:val>
                                            <p:strVal val="#ppt_h"/>
                                          </p:val>
                                        </p:tav>
                                      </p:tavLst>
                                    </p:anim>
                                    <p:anim calcmode="lin" valueType="num">
                                      <p:cBhvr>
                                        <p:cTn id="93" dur="1000" fill="hold"/>
                                        <p:tgtEl>
                                          <p:spTgt spid="9"/>
                                        </p:tgtEl>
                                        <p:attrNameLst>
                                          <p:attrName>style.rotation</p:attrName>
                                        </p:attrNameLst>
                                      </p:cBhvr>
                                      <p:tavLst>
                                        <p:tav tm="0">
                                          <p:val>
                                            <p:fltVal val="90"/>
                                          </p:val>
                                        </p:tav>
                                        <p:tav tm="100000">
                                          <p:val>
                                            <p:fltVal val="0"/>
                                          </p:val>
                                        </p:tav>
                                      </p:tavLst>
                                    </p:anim>
                                    <p:animEffect transition="in" filter="fade">
                                      <p:cBhvr>
                                        <p:cTn id="94" dur="1000"/>
                                        <p:tgtEl>
                                          <p:spTgt spid="9"/>
                                        </p:tgtEl>
                                      </p:cBhvr>
                                    </p:animEffect>
                                  </p:childTnLst>
                                </p:cTn>
                              </p:par>
                            </p:childTnLst>
                          </p:cTn>
                        </p:par>
                      </p:childTnLst>
                    </p:cTn>
                  </p:par>
                  <p:par>
                    <p:cTn id="95" fill="hold">
                      <p:stCondLst>
                        <p:cond delay="indefinite"/>
                      </p:stCondLst>
                      <p:childTnLst>
                        <p:par>
                          <p:cTn id="96" fill="hold">
                            <p:stCondLst>
                              <p:cond delay="0"/>
                            </p:stCondLst>
                            <p:childTnLst>
                              <p:par>
                                <p:cTn id="97" presetID="31" presetClass="entr" presetSubtype="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 calcmode="lin" valueType="num">
                                      <p:cBhvr>
                                        <p:cTn id="99" dur="1000" fill="hold"/>
                                        <p:tgtEl>
                                          <p:spTgt spid="15"/>
                                        </p:tgtEl>
                                        <p:attrNameLst>
                                          <p:attrName>ppt_w</p:attrName>
                                        </p:attrNameLst>
                                      </p:cBhvr>
                                      <p:tavLst>
                                        <p:tav tm="0">
                                          <p:val>
                                            <p:fltVal val="0"/>
                                          </p:val>
                                        </p:tav>
                                        <p:tav tm="100000">
                                          <p:val>
                                            <p:strVal val="#ppt_w"/>
                                          </p:val>
                                        </p:tav>
                                      </p:tavLst>
                                    </p:anim>
                                    <p:anim calcmode="lin" valueType="num">
                                      <p:cBhvr>
                                        <p:cTn id="100" dur="1000" fill="hold"/>
                                        <p:tgtEl>
                                          <p:spTgt spid="15"/>
                                        </p:tgtEl>
                                        <p:attrNameLst>
                                          <p:attrName>ppt_h</p:attrName>
                                        </p:attrNameLst>
                                      </p:cBhvr>
                                      <p:tavLst>
                                        <p:tav tm="0">
                                          <p:val>
                                            <p:fltVal val="0"/>
                                          </p:val>
                                        </p:tav>
                                        <p:tav tm="100000">
                                          <p:val>
                                            <p:strVal val="#ppt_h"/>
                                          </p:val>
                                        </p:tav>
                                      </p:tavLst>
                                    </p:anim>
                                    <p:anim calcmode="lin" valueType="num">
                                      <p:cBhvr>
                                        <p:cTn id="101" dur="1000" fill="hold"/>
                                        <p:tgtEl>
                                          <p:spTgt spid="15"/>
                                        </p:tgtEl>
                                        <p:attrNameLst>
                                          <p:attrName>style.rotation</p:attrName>
                                        </p:attrNameLst>
                                      </p:cBhvr>
                                      <p:tavLst>
                                        <p:tav tm="0">
                                          <p:val>
                                            <p:fltVal val="90"/>
                                          </p:val>
                                        </p:tav>
                                        <p:tav tm="100000">
                                          <p:val>
                                            <p:fltVal val="0"/>
                                          </p:val>
                                        </p:tav>
                                      </p:tavLst>
                                    </p:anim>
                                    <p:animEffect transition="in" filter="fade">
                                      <p:cBhvr>
                                        <p:cTn id="102" dur="10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31" presetClass="entr" presetSubtype="0" fill="hold" nodeType="clickEffect">
                                  <p:stCondLst>
                                    <p:cond delay="0"/>
                                  </p:stCondLst>
                                  <p:childTnLst>
                                    <p:set>
                                      <p:cBhvr>
                                        <p:cTn id="106" dur="1" fill="hold">
                                          <p:stCondLst>
                                            <p:cond delay="0"/>
                                          </p:stCondLst>
                                        </p:cTn>
                                        <p:tgtEl>
                                          <p:spTgt spid="18"/>
                                        </p:tgtEl>
                                        <p:attrNameLst>
                                          <p:attrName>style.visibility</p:attrName>
                                        </p:attrNameLst>
                                      </p:cBhvr>
                                      <p:to>
                                        <p:strVal val="visible"/>
                                      </p:to>
                                    </p:set>
                                    <p:anim calcmode="lin" valueType="num">
                                      <p:cBhvr>
                                        <p:cTn id="107" dur="1000" fill="hold"/>
                                        <p:tgtEl>
                                          <p:spTgt spid="18"/>
                                        </p:tgtEl>
                                        <p:attrNameLst>
                                          <p:attrName>ppt_w</p:attrName>
                                        </p:attrNameLst>
                                      </p:cBhvr>
                                      <p:tavLst>
                                        <p:tav tm="0">
                                          <p:val>
                                            <p:fltVal val="0"/>
                                          </p:val>
                                        </p:tav>
                                        <p:tav tm="100000">
                                          <p:val>
                                            <p:strVal val="#ppt_w"/>
                                          </p:val>
                                        </p:tav>
                                      </p:tavLst>
                                    </p:anim>
                                    <p:anim calcmode="lin" valueType="num">
                                      <p:cBhvr>
                                        <p:cTn id="108" dur="1000" fill="hold"/>
                                        <p:tgtEl>
                                          <p:spTgt spid="18"/>
                                        </p:tgtEl>
                                        <p:attrNameLst>
                                          <p:attrName>ppt_h</p:attrName>
                                        </p:attrNameLst>
                                      </p:cBhvr>
                                      <p:tavLst>
                                        <p:tav tm="0">
                                          <p:val>
                                            <p:fltVal val="0"/>
                                          </p:val>
                                        </p:tav>
                                        <p:tav tm="100000">
                                          <p:val>
                                            <p:strVal val="#ppt_h"/>
                                          </p:val>
                                        </p:tav>
                                      </p:tavLst>
                                    </p:anim>
                                    <p:anim calcmode="lin" valueType="num">
                                      <p:cBhvr>
                                        <p:cTn id="109" dur="1000" fill="hold"/>
                                        <p:tgtEl>
                                          <p:spTgt spid="18"/>
                                        </p:tgtEl>
                                        <p:attrNameLst>
                                          <p:attrName>style.rotation</p:attrName>
                                        </p:attrNameLst>
                                      </p:cBhvr>
                                      <p:tavLst>
                                        <p:tav tm="0">
                                          <p:val>
                                            <p:fltVal val="90"/>
                                          </p:val>
                                        </p:tav>
                                        <p:tav tm="100000">
                                          <p:val>
                                            <p:fltVal val="0"/>
                                          </p:val>
                                        </p:tav>
                                      </p:tavLst>
                                    </p:anim>
                                    <p:animEffect transition="in" filter="fade">
                                      <p:cBhvr>
                                        <p:cTn id="110" dur="1000"/>
                                        <p:tgtEl>
                                          <p:spTgt spid="18"/>
                                        </p:tgtEl>
                                      </p:cBhvr>
                                    </p:animEffect>
                                  </p:childTnLst>
                                </p:cTn>
                              </p:par>
                            </p:childTnLst>
                          </p:cTn>
                        </p:par>
                      </p:childTnLst>
                    </p:cTn>
                  </p:par>
                  <p:par>
                    <p:cTn id="111" fill="hold">
                      <p:stCondLst>
                        <p:cond delay="indefinite"/>
                      </p:stCondLst>
                      <p:childTnLst>
                        <p:par>
                          <p:cTn id="112" fill="hold">
                            <p:stCondLst>
                              <p:cond delay="0"/>
                            </p:stCondLst>
                            <p:childTnLst>
                              <p:par>
                                <p:cTn id="113" presetID="31" presetClass="entr" presetSubtype="0" fill="hold" nodeType="clickEffect">
                                  <p:stCondLst>
                                    <p:cond delay="0"/>
                                  </p:stCondLst>
                                  <p:childTnLst>
                                    <p:set>
                                      <p:cBhvr>
                                        <p:cTn id="114" dur="1" fill="hold">
                                          <p:stCondLst>
                                            <p:cond delay="0"/>
                                          </p:stCondLst>
                                        </p:cTn>
                                        <p:tgtEl>
                                          <p:spTgt spid="10"/>
                                        </p:tgtEl>
                                        <p:attrNameLst>
                                          <p:attrName>style.visibility</p:attrName>
                                        </p:attrNameLst>
                                      </p:cBhvr>
                                      <p:to>
                                        <p:strVal val="visible"/>
                                      </p:to>
                                    </p:set>
                                    <p:anim calcmode="lin" valueType="num">
                                      <p:cBhvr>
                                        <p:cTn id="115" dur="1000" fill="hold"/>
                                        <p:tgtEl>
                                          <p:spTgt spid="10"/>
                                        </p:tgtEl>
                                        <p:attrNameLst>
                                          <p:attrName>ppt_w</p:attrName>
                                        </p:attrNameLst>
                                      </p:cBhvr>
                                      <p:tavLst>
                                        <p:tav tm="0">
                                          <p:val>
                                            <p:fltVal val="0"/>
                                          </p:val>
                                        </p:tav>
                                        <p:tav tm="100000">
                                          <p:val>
                                            <p:strVal val="#ppt_w"/>
                                          </p:val>
                                        </p:tav>
                                      </p:tavLst>
                                    </p:anim>
                                    <p:anim calcmode="lin" valueType="num">
                                      <p:cBhvr>
                                        <p:cTn id="116" dur="1000" fill="hold"/>
                                        <p:tgtEl>
                                          <p:spTgt spid="10"/>
                                        </p:tgtEl>
                                        <p:attrNameLst>
                                          <p:attrName>ppt_h</p:attrName>
                                        </p:attrNameLst>
                                      </p:cBhvr>
                                      <p:tavLst>
                                        <p:tav tm="0">
                                          <p:val>
                                            <p:fltVal val="0"/>
                                          </p:val>
                                        </p:tav>
                                        <p:tav tm="100000">
                                          <p:val>
                                            <p:strVal val="#ppt_h"/>
                                          </p:val>
                                        </p:tav>
                                      </p:tavLst>
                                    </p:anim>
                                    <p:anim calcmode="lin" valueType="num">
                                      <p:cBhvr>
                                        <p:cTn id="117" dur="1000" fill="hold"/>
                                        <p:tgtEl>
                                          <p:spTgt spid="10"/>
                                        </p:tgtEl>
                                        <p:attrNameLst>
                                          <p:attrName>style.rotation</p:attrName>
                                        </p:attrNameLst>
                                      </p:cBhvr>
                                      <p:tavLst>
                                        <p:tav tm="0">
                                          <p:val>
                                            <p:fltVal val="90"/>
                                          </p:val>
                                        </p:tav>
                                        <p:tav tm="100000">
                                          <p:val>
                                            <p:fltVal val="0"/>
                                          </p:val>
                                        </p:tav>
                                      </p:tavLst>
                                    </p:anim>
                                    <p:animEffect transition="in" filter="fade">
                                      <p:cBhvr>
                                        <p:cTn id="118" dur="1000"/>
                                        <p:tgtEl>
                                          <p:spTgt spid="10"/>
                                        </p:tgtEl>
                                      </p:cBhvr>
                                    </p:animEffect>
                                  </p:childTnLst>
                                </p:cTn>
                              </p:par>
                            </p:childTnLst>
                          </p:cTn>
                        </p:par>
                      </p:childTnLst>
                    </p:cTn>
                  </p:par>
                  <p:par>
                    <p:cTn id="119" fill="hold">
                      <p:stCondLst>
                        <p:cond delay="indefinite"/>
                      </p:stCondLst>
                      <p:childTnLst>
                        <p:par>
                          <p:cTn id="120" fill="hold">
                            <p:stCondLst>
                              <p:cond delay="0"/>
                            </p:stCondLst>
                            <p:childTnLst>
                              <p:par>
                                <p:cTn id="121" presetID="31" presetClass="entr" presetSubtype="0" fill="hold" grpId="0" nodeType="clickEffect">
                                  <p:stCondLst>
                                    <p:cond delay="0"/>
                                  </p:stCondLst>
                                  <p:childTnLst>
                                    <p:set>
                                      <p:cBhvr>
                                        <p:cTn id="122" dur="1" fill="hold">
                                          <p:stCondLst>
                                            <p:cond delay="0"/>
                                          </p:stCondLst>
                                        </p:cTn>
                                        <p:tgtEl>
                                          <p:spTgt spid="16"/>
                                        </p:tgtEl>
                                        <p:attrNameLst>
                                          <p:attrName>style.visibility</p:attrName>
                                        </p:attrNameLst>
                                      </p:cBhvr>
                                      <p:to>
                                        <p:strVal val="visible"/>
                                      </p:to>
                                    </p:set>
                                    <p:anim calcmode="lin" valueType="num">
                                      <p:cBhvr>
                                        <p:cTn id="123" dur="1000" fill="hold"/>
                                        <p:tgtEl>
                                          <p:spTgt spid="16"/>
                                        </p:tgtEl>
                                        <p:attrNameLst>
                                          <p:attrName>ppt_w</p:attrName>
                                        </p:attrNameLst>
                                      </p:cBhvr>
                                      <p:tavLst>
                                        <p:tav tm="0">
                                          <p:val>
                                            <p:fltVal val="0"/>
                                          </p:val>
                                        </p:tav>
                                        <p:tav tm="100000">
                                          <p:val>
                                            <p:strVal val="#ppt_w"/>
                                          </p:val>
                                        </p:tav>
                                      </p:tavLst>
                                    </p:anim>
                                    <p:anim calcmode="lin" valueType="num">
                                      <p:cBhvr>
                                        <p:cTn id="124" dur="1000" fill="hold"/>
                                        <p:tgtEl>
                                          <p:spTgt spid="16"/>
                                        </p:tgtEl>
                                        <p:attrNameLst>
                                          <p:attrName>ppt_h</p:attrName>
                                        </p:attrNameLst>
                                      </p:cBhvr>
                                      <p:tavLst>
                                        <p:tav tm="0">
                                          <p:val>
                                            <p:fltVal val="0"/>
                                          </p:val>
                                        </p:tav>
                                        <p:tav tm="100000">
                                          <p:val>
                                            <p:strVal val="#ppt_h"/>
                                          </p:val>
                                        </p:tav>
                                      </p:tavLst>
                                    </p:anim>
                                    <p:anim calcmode="lin" valueType="num">
                                      <p:cBhvr>
                                        <p:cTn id="125" dur="1000" fill="hold"/>
                                        <p:tgtEl>
                                          <p:spTgt spid="16"/>
                                        </p:tgtEl>
                                        <p:attrNameLst>
                                          <p:attrName>style.rotation</p:attrName>
                                        </p:attrNameLst>
                                      </p:cBhvr>
                                      <p:tavLst>
                                        <p:tav tm="0">
                                          <p:val>
                                            <p:fltVal val="90"/>
                                          </p:val>
                                        </p:tav>
                                        <p:tav tm="100000">
                                          <p:val>
                                            <p:fltVal val="0"/>
                                          </p:val>
                                        </p:tav>
                                      </p:tavLst>
                                    </p:anim>
                                    <p:animEffect transition="in" filter="fade">
                                      <p:cBhvr>
                                        <p:cTn id="126" dur="1000"/>
                                        <p:tgtEl>
                                          <p:spTgt spid="16"/>
                                        </p:tgtEl>
                                      </p:cBhvr>
                                    </p:animEffect>
                                  </p:childTnLst>
                                </p:cTn>
                              </p:par>
                            </p:childTnLst>
                          </p:cTn>
                        </p:par>
                      </p:childTnLst>
                    </p:cTn>
                  </p:par>
                  <p:par>
                    <p:cTn id="127" fill="hold">
                      <p:stCondLst>
                        <p:cond delay="indefinite"/>
                      </p:stCondLst>
                      <p:childTnLst>
                        <p:par>
                          <p:cTn id="128" fill="hold">
                            <p:stCondLst>
                              <p:cond delay="0"/>
                            </p:stCondLst>
                            <p:childTnLst>
                              <p:par>
                                <p:cTn id="129" presetID="31" presetClass="entr" presetSubtype="0" fill="hold" nodeType="clickEffect">
                                  <p:stCondLst>
                                    <p:cond delay="0"/>
                                  </p:stCondLst>
                                  <p:childTnLst>
                                    <p:set>
                                      <p:cBhvr>
                                        <p:cTn id="130" dur="1" fill="hold">
                                          <p:stCondLst>
                                            <p:cond delay="0"/>
                                          </p:stCondLst>
                                        </p:cTn>
                                        <p:tgtEl>
                                          <p:spTgt spid="19"/>
                                        </p:tgtEl>
                                        <p:attrNameLst>
                                          <p:attrName>style.visibility</p:attrName>
                                        </p:attrNameLst>
                                      </p:cBhvr>
                                      <p:to>
                                        <p:strVal val="visible"/>
                                      </p:to>
                                    </p:set>
                                    <p:anim calcmode="lin" valueType="num">
                                      <p:cBhvr>
                                        <p:cTn id="131" dur="1000" fill="hold"/>
                                        <p:tgtEl>
                                          <p:spTgt spid="19"/>
                                        </p:tgtEl>
                                        <p:attrNameLst>
                                          <p:attrName>ppt_w</p:attrName>
                                        </p:attrNameLst>
                                      </p:cBhvr>
                                      <p:tavLst>
                                        <p:tav tm="0">
                                          <p:val>
                                            <p:fltVal val="0"/>
                                          </p:val>
                                        </p:tav>
                                        <p:tav tm="100000">
                                          <p:val>
                                            <p:strVal val="#ppt_w"/>
                                          </p:val>
                                        </p:tav>
                                      </p:tavLst>
                                    </p:anim>
                                    <p:anim calcmode="lin" valueType="num">
                                      <p:cBhvr>
                                        <p:cTn id="132" dur="1000" fill="hold"/>
                                        <p:tgtEl>
                                          <p:spTgt spid="19"/>
                                        </p:tgtEl>
                                        <p:attrNameLst>
                                          <p:attrName>ppt_h</p:attrName>
                                        </p:attrNameLst>
                                      </p:cBhvr>
                                      <p:tavLst>
                                        <p:tav tm="0">
                                          <p:val>
                                            <p:fltVal val="0"/>
                                          </p:val>
                                        </p:tav>
                                        <p:tav tm="100000">
                                          <p:val>
                                            <p:strVal val="#ppt_h"/>
                                          </p:val>
                                        </p:tav>
                                      </p:tavLst>
                                    </p:anim>
                                    <p:anim calcmode="lin" valueType="num">
                                      <p:cBhvr>
                                        <p:cTn id="133" dur="1000" fill="hold"/>
                                        <p:tgtEl>
                                          <p:spTgt spid="19"/>
                                        </p:tgtEl>
                                        <p:attrNameLst>
                                          <p:attrName>style.rotation</p:attrName>
                                        </p:attrNameLst>
                                      </p:cBhvr>
                                      <p:tavLst>
                                        <p:tav tm="0">
                                          <p:val>
                                            <p:fltVal val="90"/>
                                          </p:val>
                                        </p:tav>
                                        <p:tav tm="100000">
                                          <p:val>
                                            <p:fltVal val="0"/>
                                          </p:val>
                                        </p:tav>
                                      </p:tavLst>
                                    </p:anim>
                                    <p:animEffect transition="in" filter="fade">
                                      <p:cBhvr>
                                        <p:cTn id="134" dur="1000"/>
                                        <p:tgtEl>
                                          <p:spTgt spid="19"/>
                                        </p:tgtEl>
                                      </p:cBhvr>
                                    </p:animEffect>
                                  </p:childTnLst>
                                </p:cTn>
                              </p:par>
                            </p:childTnLst>
                          </p:cTn>
                        </p:par>
                      </p:childTnLst>
                    </p:cTn>
                  </p:par>
                  <p:par>
                    <p:cTn id="135" fill="hold">
                      <p:stCondLst>
                        <p:cond delay="indefinite"/>
                      </p:stCondLst>
                      <p:childTnLst>
                        <p:par>
                          <p:cTn id="136" fill="hold">
                            <p:stCondLst>
                              <p:cond delay="0"/>
                            </p:stCondLst>
                            <p:childTnLst>
                              <p:par>
                                <p:cTn id="137" presetID="21" presetClass="entr" presetSubtype="1" fill="hold" grpId="0" nodeType="clickEffect">
                                  <p:stCondLst>
                                    <p:cond delay="0"/>
                                  </p:stCondLst>
                                  <p:childTnLst>
                                    <p:set>
                                      <p:cBhvr>
                                        <p:cTn id="138" dur="1" fill="hold">
                                          <p:stCondLst>
                                            <p:cond delay="0"/>
                                          </p:stCondLst>
                                        </p:cTn>
                                        <p:tgtEl>
                                          <p:spTgt spid="20"/>
                                        </p:tgtEl>
                                        <p:attrNameLst>
                                          <p:attrName>style.visibility</p:attrName>
                                        </p:attrNameLst>
                                      </p:cBhvr>
                                      <p:to>
                                        <p:strVal val="visible"/>
                                      </p:to>
                                    </p:set>
                                    <p:animEffect transition="in" filter="wheel(1)">
                                      <p:cBhvr>
                                        <p:cTn id="139" dur="2000"/>
                                        <p:tgtEl>
                                          <p:spTgt spid="20"/>
                                        </p:tgtEl>
                                      </p:cBhvr>
                                    </p:animEffect>
                                  </p:childTnLst>
                                </p:cTn>
                              </p:par>
                            </p:childTnLst>
                          </p:cTn>
                        </p:par>
                      </p:childTnLst>
                    </p:cTn>
                  </p:par>
                  <p:par>
                    <p:cTn id="140" fill="hold">
                      <p:stCondLst>
                        <p:cond delay="indefinite"/>
                      </p:stCondLst>
                      <p:childTnLst>
                        <p:par>
                          <p:cTn id="141" fill="hold">
                            <p:stCondLst>
                              <p:cond delay="0"/>
                            </p:stCondLst>
                            <p:childTnLst>
                              <p:par>
                                <p:cTn id="142" presetID="21" presetClass="entr" presetSubtype="1" fill="hold" grpId="0" nodeType="clickEffect">
                                  <p:stCondLst>
                                    <p:cond delay="0"/>
                                  </p:stCondLst>
                                  <p:childTnLst>
                                    <p:set>
                                      <p:cBhvr>
                                        <p:cTn id="143" dur="1" fill="hold">
                                          <p:stCondLst>
                                            <p:cond delay="0"/>
                                          </p:stCondLst>
                                        </p:cTn>
                                        <p:tgtEl>
                                          <p:spTgt spid="21"/>
                                        </p:tgtEl>
                                        <p:attrNameLst>
                                          <p:attrName>style.visibility</p:attrName>
                                        </p:attrNameLst>
                                      </p:cBhvr>
                                      <p:to>
                                        <p:strVal val="visible"/>
                                      </p:to>
                                    </p:set>
                                    <p:animEffect transition="in" filter="wheel(1)">
                                      <p:cBhvr>
                                        <p:cTn id="144" dur="2000"/>
                                        <p:tgtEl>
                                          <p:spTgt spid="21"/>
                                        </p:tgtEl>
                                      </p:cBhvr>
                                    </p:animEffect>
                                  </p:childTnLst>
                                </p:cTn>
                              </p:par>
                            </p:childTnLst>
                          </p:cTn>
                        </p:par>
                      </p:childTnLst>
                    </p:cTn>
                  </p:par>
                  <p:par>
                    <p:cTn id="145" fill="hold">
                      <p:stCondLst>
                        <p:cond delay="indefinite"/>
                      </p:stCondLst>
                      <p:childTnLst>
                        <p:par>
                          <p:cTn id="146" fill="hold">
                            <p:stCondLst>
                              <p:cond delay="0"/>
                            </p:stCondLst>
                            <p:childTnLst>
                              <p:par>
                                <p:cTn id="147" presetID="45" presetClass="entr" presetSubtype="0" fill="hold" nodeType="clickEffect">
                                  <p:stCondLst>
                                    <p:cond delay="0"/>
                                  </p:stCondLst>
                                  <p:childTnLst>
                                    <p:set>
                                      <p:cBhvr>
                                        <p:cTn id="148" dur="1" fill="hold">
                                          <p:stCondLst>
                                            <p:cond delay="0"/>
                                          </p:stCondLst>
                                        </p:cTn>
                                        <p:tgtEl>
                                          <p:spTgt spid="22"/>
                                        </p:tgtEl>
                                        <p:attrNameLst>
                                          <p:attrName>style.visibility</p:attrName>
                                        </p:attrNameLst>
                                      </p:cBhvr>
                                      <p:to>
                                        <p:strVal val="visible"/>
                                      </p:to>
                                    </p:set>
                                    <p:animEffect transition="in" filter="fade">
                                      <p:cBhvr>
                                        <p:cTn id="149" dur="2000"/>
                                        <p:tgtEl>
                                          <p:spTgt spid="22"/>
                                        </p:tgtEl>
                                      </p:cBhvr>
                                    </p:animEffect>
                                    <p:anim calcmode="lin" valueType="num">
                                      <p:cBhvr>
                                        <p:cTn id="150" dur="2000" fill="hold"/>
                                        <p:tgtEl>
                                          <p:spTgt spid="22"/>
                                        </p:tgtEl>
                                        <p:attrNameLst>
                                          <p:attrName>ppt_w</p:attrName>
                                        </p:attrNameLst>
                                      </p:cBhvr>
                                      <p:tavLst>
                                        <p:tav tm="0" fmla="#ppt_w*sin(2.5*pi*$)">
                                          <p:val>
                                            <p:fltVal val="0"/>
                                          </p:val>
                                        </p:tav>
                                        <p:tav tm="100000">
                                          <p:val>
                                            <p:fltVal val="1"/>
                                          </p:val>
                                        </p:tav>
                                      </p:tavLst>
                                    </p:anim>
                                    <p:anim calcmode="lin" valueType="num">
                                      <p:cBhvr>
                                        <p:cTn id="151" dur="20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52" fill="hold">
                      <p:stCondLst>
                        <p:cond delay="indefinite"/>
                      </p:stCondLst>
                      <p:childTnLst>
                        <p:par>
                          <p:cTn id="153" fill="hold">
                            <p:stCondLst>
                              <p:cond delay="0"/>
                            </p:stCondLst>
                            <p:childTnLst>
                              <p:par>
                                <p:cTn id="154" presetID="16" presetClass="entr" presetSubtype="21" fill="hold" grpId="0" nodeType="clickEffect">
                                  <p:stCondLst>
                                    <p:cond delay="0"/>
                                  </p:stCondLst>
                                  <p:childTnLst>
                                    <p:set>
                                      <p:cBhvr>
                                        <p:cTn id="155" dur="1" fill="hold">
                                          <p:stCondLst>
                                            <p:cond delay="0"/>
                                          </p:stCondLst>
                                        </p:cTn>
                                        <p:tgtEl>
                                          <p:spTgt spid="23"/>
                                        </p:tgtEl>
                                        <p:attrNameLst>
                                          <p:attrName>style.visibility</p:attrName>
                                        </p:attrNameLst>
                                      </p:cBhvr>
                                      <p:to>
                                        <p:strVal val="visible"/>
                                      </p:to>
                                    </p:set>
                                    <p:animEffect transition="in" filter="barn(inVertical)">
                                      <p:cBhvr>
                                        <p:cTn id="15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animBg="1"/>
      <p:bldP spid="14" grpId="0" animBg="1"/>
      <p:bldP spid="15" grpId="0" animBg="1"/>
      <p:bldP spid="16" grpId="0" animBg="1"/>
      <p:bldP spid="20" grpId="0"/>
      <p:bldP spid="21"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371600" y="795130"/>
            <a:ext cx="3717235" cy="1815882"/>
          </a:xfrm>
          <a:prstGeom prst="rect">
            <a:avLst/>
          </a:prstGeom>
          <a:noFill/>
        </p:spPr>
        <p:txBody>
          <a:bodyPr wrap="square" rtlCol="0">
            <a:spAutoFit/>
          </a:bodyPr>
          <a:lstStyle/>
          <a:p>
            <a:r>
              <a:rPr lang="tr-TR" sz="2000" b="1" dirty="0" smtClean="0"/>
              <a:t> 5.DURUM</a:t>
            </a:r>
          </a:p>
          <a:p>
            <a:r>
              <a:rPr lang="tr-TR" dirty="0"/>
              <a:t>Emir: 5 bardak suyun içine 2 kaşık yoğurt koyuyor.</a:t>
            </a:r>
          </a:p>
          <a:p>
            <a:r>
              <a:rPr lang="tr-TR" dirty="0"/>
              <a:t>Yiğit: 3 kaşık yoğurdun üzerine </a:t>
            </a:r>
            <a:r>
              <a:rPr lang="tr-TR" dirty="0" smtClean="0"/>
              <a:t>4 </a:t>
            </a:r>
            <a:r>
              <a:rPr lang="tr-TR" dirty="0"/>
              <a:t>bardak su ekliyor.</a:t>
            </a:r>
          </a:p>
          <a:p>
            <a:endParaRPr lang="tr-TR" sz="2000" b="1" dirty="0"/>
          </a:p>
        </p:txBody>
      </p:sp>
      <p:sp>
        <p:nvSpPr>
          <p:cNvPr id="3" name="Metin kutusu 2"/>
          <p:cNvSpPr txBox="1"/>
          <p:nvPr/>
        </p:nvSpPr>
        <p:spPr>
          <a:xfrm>
            <a:off x="1530626" y="2971800"/>
            <a:ext cx="2464904" cy="369332"/>
          </a:xfrm>
          <a:prstGeom prst="rect">
            <a:avLst/>
          </a:prstGeom>
          <a:noFill/>
        </p:spPr>
        <p:txBody>
          <a:bodyPr wrap="square" rtlCol="0">
            <a:spAutoFit/>
          </a:bodyPr>
          <a:lstStyle/>
          <a:p>
            <a:r>
              <a:rPr lang="tr-TR" dirty="0" smtClean="0"/>
              <a:t>EMİR’İN AYRANI</a:t>
            </a:r>
            <a:endParaRPr lang="tr-TR" dirty="0"/>
          </a:p>
        </p:txBody>
      </p:sp>
      <p:sp>
        <p:nvSpPr>
          <p:cNvPr id="4" name="Metin kutusu 3"/>
          <p:cNvSpPr txBox="1"/>
          <p:nvPr/>
        </p:nvSpPr>
        <p:spPr>
          <a:xfrm>
            <a:off x="6023113" y="2971800"/>
            <a:ext cx="1967948" cy="369332"/>
          </a:xfrm>
          <a:prstGeom prst="rect">
            <a:avLst/>
          </a:prstGeom>
          <a:noFill/>
        </p:spPr>
        <p:txBody>
          <a:bodyPr wrap="square" rtlCol="0">
            <a:spAutoFit/>
          </a:bodyPr>
          <a:lstStyle/>
          <a:p>
            <a:r>
              <a:rPr lang="tr-TR" dirty="0" smtClean="0"/>
              <a:t>YİĞİT’İN AYRANI</a:t>
            </a:r>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5869" y="3160019"/>
            <a:ext cx="1362075" cy="1428750"/>
          </a:xfrm>
          <a:prstGeom prst="rect">
            <a:avLst/>
          </a:prstGeom>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2400" y="3137033"/>
            <a:ext cx="1362075" cy="1428750"/>
          </a:xfrm>
          <a:prstGeom prst="rect">
            <a:avLst/>
          </a:prstGeom>
        </p:spPr>
      </p:pic>
      <p:pic>
        <p:nvPicPr>
          <p:cNvPr id="7" name="Resi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61403" y="3176097"/>
            <a:ext cx="1362075" cy="1428750"/>
          </a:xfrm>
          <a:prstGeom prst="rect">
            <a:avLst/>
          </a:prstGeom>
        </p:spPr>
      </p:pic>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2294" y="3156565"/>
            <a:ext cx="1362075" cy="1428750"/>
          </a:xfrm>
          <a:prstGeom prst="rect">
            <a:avLst/>
          </a:prstGeom>
        </p:spPr>
      </p:pic>
      <p:pic>
        <p:nvPicPr>
          <p:cNvPr id="9" name="Resi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8096" y="3160019"/>
            <a:ext cx="1362075" cy="1428750"/>
          </a:xfrm>
          <a:prstGeom prst="rect">
            <a:avLst/>
          </a:prstGeom>
        </p:spPr>
      </p:pic>
      <p:pic>
        <p:nvPicPr>
          <p:cNvPr id="10" name="Resim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3319" y="3163262"/>
            <a:ext cx="1362075" cy="1428750"/>
          </a:xfrm>
          <a:prstGeom prst="rect">
            <a:avLst/>
          </a:prstGeom>
        </p:spPr>
      </p:pic>
      <p:pic>
        <p:nvPicPr>
          <p:cNvPr id="11" name="Resim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2348" y="3160019"/>
            <a:ext cx="1362075" cy="1428750"/>
          </a:xfrm>
          <a:prstGeom prst="rect">
            <a:avLst/>
          </a:prstGeom>
        </p:spPr>
      </p:pic>
      <p:pic>
        <p:nvPicPr>
          <p:cNvPr id="12" name="Resim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9835" y="3184589"/>
            <a:ext cx="1362075" cy="1428750"/>
          </a:xfrm>
          <a:prstGeom prst="rect">
            <a:avLst/>
          </a:prstGeom>
        </p:spPr>
      </p:pic>
      <p:pic>
        <p:nvPicPr>
          <p:cNvPr id="13" name="Resim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7852" y="3172304"/>
            <a:ext cx="1362075" cy="1428750"/>
          </a:xfrm>
          <a:prstGeom prst="rect">
            <a:avLst/>
          </a:prstGeom>
        </p:spPr>
      </p:pic>
      <p:pic>
        <p:nvPicPr>
          <p:cNvPr id="17" name="Resim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5058" y="3172304"/>
            <a:ext cx="1362075" cy="1428750"/>
          </a:xfrm>
          <a:prstGeom prst="rect">
            <a:avLst/>
          </a:prstGeom>
        </p:spPr>
      </p:pic>
      <p:pic>
        <p:nvPicPr>
          <p:cNvPr id="18" name="Resim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01330" y="3152913"/>
            <a:ext cx="1362075" cy="1428750"/>
          </a:xfrm>
          <a:prstGeom prst="rect">
            <a:avLst/>
          </a:prstGeom>
        </p:spPr>
      </p:pic>
      <p:pic>
        <p:nvPicPr>
          <p:cNvPr id="19" name="Resim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4851" y="3156466"/>
            <a:ext cx="1362075" cy="1428750"/>
          </a:xfrm>
          <a:prstGeom prst="rect">
            <a:avLst/>
          </a:prstGeom>
        </p:spPr>
      </p:pic>
      <p:pic>
        <p:nvPicPr>
          <p:cNvPr id="20" name="Resim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899" y="3184589"/>
            <a:ext cx="1362075" cy="1428750"/>
          </a:xfrm>
          <a:prstGeom prst="rect">
            <a:avLst/>
          </a:prstGeom>
        </p:spPr>
      </p:pic>
      <p:pic>
        <p:nvPicPr>
          <p:cNvPr id="21" name="Resim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049" y="3204955"/>
            <a:ext cx="1362075" cy="1428750"/>
          </a:xfrm>
          <a:prstGeom prst="rect">
            <a:avLst/>
          </a:prstGeom>
        </p:spPr>
      </p:pic>
      <p:sp>
        <p:nvSpPr>
          <p:cNvPr id="22" name="Metin kutusu 21"/>
          <p:cNvSpPr txBox="1"/>
          <p:nvPr/>
        </p:nvSpPr>
        <p:spPr>
          <a:xfrm>
            <a:off x="2027385" y="5039139"/>
            <a:ext cx="1968145" cy="646331"/>
          </a:xfrm>
          <a:prstGeom prst="rect">
            <a:avLst/>
          </a:prstGeom>
          <a:noFill/>
        </p:spPr>
        <p:txBody>
          <a:bodyPr wrap="square" rtlCol="0">
            <a:spAutoFit/>
          </a:bodyPr>
          <a:lstStyle/>
          <a:p>
            <a:r>
              <a:rPr lang="tr-TR" sz="3600" dirty="0" smtClean="0"/>
              <a:t>2/7</a:t>
            </a:r>
            <a:endParaRPr lang="tr-TR" sz="3600" dirty="0"/>
          </a:p>
        </p:txBody>
      </p:sp>
      <p:sp>
        <p:nvSpPr>
          <p:cNvPr id="23" name="Metin kutusu 22"/>
          <p:cNvSpPr txBox="1"/>
          <p:nvPr/>
        </p:nvSpPr>
        <p:spPr>
          <a:xfrm>
            <a:off x="6904067" y="5039139"/>
            <a:ext cx="1905776" cy="646331"/>
          </a:xfrm>
          <a:prstGeom prst="rect">
            <a:avLst/>
          </a:prstGeom>
          <a:noFill/>
        </p:spPr>
        <p:txBody>
          <a:bodyPr wrap="square" rtlCol="0">
            <a:spAutoFit/>
          </a:bodyPr>
          <a:lstStyle/>
          <a:p>
            <a:r>
              <a:rPr lang="tr-TR" sz="3600" dirty="0" smtClean="0"/>
              <a:t>3/7</a:t>
            </a:r>
            <a:endParaRPr lang="tr-TR" sz="3600" dirty="0"/>
          </a:p>
        </p:txBody>
      </p:sp>
      <p:pic>
        <p:nvPicPr>
          <p:cNvPr id="24" name="Resim 23"/>
          <p:cNvPicPr>
            <a:picLocks noChangeAspect="1"/>
          </p:cNvPicPr>
          <p:nvPr/>
        </p:nvPicPr>
        <p:blipFill>
          <a:blip r:embed="rId4">
            <a:extLst>
              <a:ext uri="{BEBA8EAE-BF5A-486C-A8C5-ECC9F3942E4B}">
                <a14:imgProps xmlns:a14="http://schemas.microsoft.com/office/drawing/2010/main">
                  <a14:imgLayer r:embed="rId5">
                    <a14:imgEffect>
                      <a14:backgroundRemoval t="599" b="95808" l="9967" r="89701"/>
                    </a14:imgEffect>
                  </a14:imgLayer>
                </a14:imgProps>
              </a:ext>
              <a:ext uri="{28A0092B-C50C-407E-A947-70E740481C1C}">
                <a14:useLocalDpi xmlns:a14="http://schemas.microsoft.com/office/drawing/2010/main" val="0"/>
              </a:ext>
            </a:extLst>
          </a:blip>
          <a:stretch>
            <a:fillRect/>
          </a:stretch>
        </p:blipFill>
        <p:spPr>
          <a:xfrm rot="10800000">
            <a:off x="3727890" y="3643086"/>
            <a:ext cx="2120626" cy="2897436"/>
          </a:xfrm>
          <a:prstGeom prst="rect">
            <a:avLst/>
          </a:prstGeom>
        </p:spPr>
      </p:pic>
      <p:sp>
        <p:nvSpPr>
          <p:cNvPr id="25" name="Metin kutusu 24"/>
          <p:cNvSpPr txBox="1"/>
          <p:nvPr/>
        </p:nvSpPr>
        <p:spPr>
          <a:xfrm>
            <a:off x="7247852" y="795130"/>
            <a:ext cx="4134678" cy="1200329"/>
          </a:xfrm>
          <a:prstGeom prst="rect">
            <a:avLst/>
          </a:prstGeom>
          <a:noFill/>
        </p:spPr>
        <p:txBody>
          <a:bodyPr wrap="square" rtlCol="0">
            <a:spAutoFit/>
          </a:bodyPr>
          <a:lstStyle/>
          <a:p>
            <a:r>
              <a:rPr lang="tr-TR" sz="2400" dirty="0" smtClean="0"/>
              <a:t>Yiğit ayranında daha çok yoğurt kullanmıştır dolayısıyla Yiğit’in ayranı daha yoğundur.</a:t>
            </a:r>
            <a:endParaRPr lang="tr-TR" sz="2400" dirty="0"/>
          </a:p>
        </p:txBody>
      </p:sp>
    </p:spTree>
    <p:extLst>
      <p:ext uri="{BB962C8B-B14F-4D97-AF65-F5344CB8AC3E}">
        <p14:creationId xmlns:p14="http://schemas.microsoft.com/office/powerpoint/2010/main" val="1116727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p:cTn id="25" dur="1000" fill="hold"/>
                                        <p:tgtEl>
                                          <p:spTgt spid="20"/>
                                        </p:tgtEl>
                                        <p:attrNameLst>
                                          <p:attrName>ppt_w</p:attrName>
                                        </p:attrNameLst>
                                      </p:cBhvr>
                                      <p:tavLst>
                                        <p:tav tm="0">
                                          <p:val>
                                            <p:fltVal val="0"/>
                                          </p:val>
                                        </p:tav>
                                        <p:tav tm="100000">
                                          <p:val>
                                            <p:strVal val="#ppt_w"/>
                                          </p:val>
                                        </p:tav>
                                      </p:tavLst>
                                    </p:anim>
                                    <p:anim calcmode="lin" valueType="num">
                                      <p:cBhvr>
                                        <p:cTn id="26" dur="1000" fill="hold"/>
                                        <p:tgtEl>
                                          <p:spTgt spid="20"/>
                                        </p:tgtEl>
                                        <p:attrNameLst>
                                          <p:attrName>ppt_h</p:attrName>
                                        </p:attrNameLst>
                                      </p:cBhvr>
                                      <p:tavLst>
                                        <p:tav tm="0">
                                          <p:val>
                                            <p:fltVal val="0"/>
                                          </p:val>
                                        </p:tav>
                                        <p:tav tm="100000">
                                          <p:val>
                                            <p:strVal val="#ppt_h"/>
                                          </p:val>
                                        </p:tav>
                                      </p:tavLst>
                                    </p:anim>
                                    <p:anim calcmode="lin" valueType="num">
                                      <p:cBhvr>
                                        <p:cTn id="27" dur="1000" fill="hold"/>
                                        <p:tgtEl>
                                          <p:spTgt spid="20"/>
                                        </p:tgtEl>
                                        <p:attrNameLst>
                                          <p:attrName>style.rotation</p:attrName>
                                        </p:attrNameLst>
                                      </p:cBhvr>
                                      <p:tavLst>
                                        <p:tav tm="0">
                                          <p:val>
                                            <p:fltVal val="90"/>
                                          </p:val>
                                        </p:tav>
                                        <p:tav tm="100000">
                                          <p:val>
                                            <p:fltVal val="0"/>
                                          </p:val>
                                        </p:tav>
                                      </p:tavLst>
                                    </p:anim>
                                    <p:animEffect transition="in" filter="fade">
                                      <p:cBhvr>
                                        <p:cTn id="28" dur="1000"/>
                                        <p:tgtEl>
                                          <p:spTgt spid="20"/>
                                        </p:tgtEl>
                                      </p:cBhvr>
                                    </p:animEffect>
                                  </p:childTnLst>
                                </p:cTn>
                              </p:par>
                              <p:par>
                                <p:cTn id="29" presetID="3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p:cTn id="31" dur="1000" fill="hold"/>
                                        <p:tgtEl>
                                          <p:spTgt spid="21"/>
                                        </p:tgtEl>
                                        <p:attrNameLst>
                                          <p:attrName>ppt_w</p:attrName>
                                        </p:attrNameLst>
                                      </p:cBhvr>
                                      <p:tavLst>
                                        <p:tav tm="0">
                                          <p:val>
                                            <p:fltVal val="0"/>
                                          </p:val>
                                        </p:tav>
                                        <p:tav tm="100000">
                                          <p:val>
                                            <p:strVal val="#ppt_w"/>
                                          </p:val>
                                        </p:tav>
                                      </p:tavLst>
                                    </p:anim>
                                    <p:anim calcmode="lin" valueType="num">
                                      <p:cBhvr>
                                        <p:cTn id="32" dur="1000" fill="hold"/>
                                        <p:tgtEl>
                                          <p:spTgt spid="21"/>
                                        </p:tgtEl>
                                        <p:attrNameLst>
                                          <p:attrName>ppt_h</p:attrName>
                                        </p:attrNameLst>
                                      </p:cBhvr>
                                      <p:tavLst>
                                        <p:tav tm="0">
                                          <p:val>
                                            <p:fltVal val="0"/>
                                          </p:val>
                                        </p:tav>
                                        <p:tav tm="100000">
                                          <p:val>
                                            <p:strVal val="#ppt_h"/>
                                          </p:val>
                                        </p:tav>
                                      </p:tavLst>
                                    </p:anim>
                                    <p:anim calcmode="lin" valueType="num">
                                      <p:cBhvr>
                                        <p:cTn id="33" dur="1000" fill="hold"/>
                                        <p:tgtEl>
                                          <p:spTgt spid="21"/>
                                        </p:tgtEl>
                                        <p:attrNameLst>
                                          <p:attrName>style.rotation</p:attrName>
                                        </p:attrNameLst>
                                      </p:cBhvr>
                                      <p:tavLst>
                                        <p:tav tm="0">
                                          <p:val>
                                            <p:fltVal val="90"/>
                                          </p:val>
                                        </p:tav>
                                        <p:tav tm="100000">
                                          <p:val>
                                            <p:fltVal val="0"/>
                                          </p:val>
                                        </p:tav>
                                      </p:tavLst>
                                    </p:anim>
                                    <p:animEffect transition="in" filter="fade">
                                      <p:cBhvr>
                                        <p:cTn id="34" dur="10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ppt_w</p:attrName>
                                        </p:attrNameLst>
                                      </p:cBhvr>
                                      <p:tavLst>
                                        <p:tav tm="0">
                                          <p:val>
                                            <p:fltVal val="0"/>
                                          </p:val>
                                        </p:tav>
                                        <p:tav tm="100000">
                                          <p:val>
                                            <p:strVal val="#ppt_w"/>
                                          </p:val>
                                        </p:tav>
                                      </p:tavLst>
                                    </p:anim>
                                    <p:anim calcmode="lin" valueType="num">
                                      <p:cBhvr>
                                        <p:cTn id="40" dur="1000" fill="hold"/>
                                        <p:tgtEl>
                                          <p:spTgt spid="10"/>
                                        </p:tgtEl>
                                        <p:attrNameLst>
                                          <p:attrName>ppt_h</p:attrName>
                                        </p:attrNameLst>
                                      </p:cBhvr>
                                      <p:tavLst>
                                        <p:tav tm="0">
                                          <p:val>
                                            <p:fltVal val="0"/>
                                          </p:val>
                                        </p:tav>
                                        <p:tav tm="100000">
                                          <p:val>
                                            <p:strVal val="#ppt_h"/>
                                          </p:val>
                                        </p:tav>
                                      </p:tavLst>
                                    </p:anim>
                                    <p:anim calcmode="lin" valueType="num">
                                      <p:cBhvr>
                                        <p:cTn id="41" dur="1000" fill="hold"/>
                                        <p:tgtEl>
                                          <p:spTgt spid="10"/>
                                        </p:tgtEl>
                                        <p:attrNameLst>
                                          <p:attrName>style.rotation</p:attrName>
                                        </p:attrNameLst>
                                      </p:cBhvr>
                                      <p:tavLst>
                                        <p:tav tm="0">
                                          <p:val>
                                            <p:fltVal val="90"/>
                                          </p:val>
                                        </p:tav>
                                        <p:tav tm="100000">
                                          <p:val>
                                            <p:fltVal val="0"/>
                                          </p:val>
                                        </p:tav>
                                      </p:tavLst>
                                    </p:anim>
                                    <p:animEffect transition="in" filter="fade">
                                      <p:cBhvr>
                                        <p:cTn id="42" dur="1000"/>
                                        <p:tgtEl>
                                          <p:spTgt spid="10"/>
                                        </p:tgtEl>
                                      </p:cBhvr>
                                    </p:animEffect>
                                  </p:childTnLst>
                                </p:cTn>
                              </p:par>
                              <p:par>
                                <p:cTn id="43" presetID="31" presetClass="entr" presetSubtype="0" fill="hold" nodeType="withEffect">
                                  <p:stCondLst>
                                    <p:cond delay="0"/>
                                  </p:stCondLst>
                                  <p:childTnLst>
                                    <p:set>
                                      <p:cBhvr>
                                        <p:cTn id="44" dur="1" fill="hold">
                                          <p:stCondLst>
                                            <p:cond delay="0"/>
                                          </p:stCondLst>
                                        </p:cTn>
                                        <p:tgtEl>
                                          <p:spTgt spid="9"/>
                                        </p:tgtEl>
                                        <p:attrNameLst>
                                          <p:attrName>style.visibility</p:attrName>
                                        </p:attrNameLst>
                                      </p:cBhvr>
                                      <p:to>
                                        <p:strVal val="visible"/>
                                      </p:to>
                                    </p:set>
                                    <p:anim calcmode="lin" valueType="num">
                                      <p:cBhvr>
                                        <p:cTn id="45" dur="1000" fill="hold"/>
                                        <p:tgtEl>
                                          <p:spTgt spid="9"/>
                                        </p:tgtEl>
                                        <p:attrNameLst>
                                          <p:attrName>ppt_w</p:attrName>
                                        </p:attrNameLst>
                                      </p:cBhvr>
                                      <p:tavLst>
                                        <p:tav tm="0">
                                          <p:val>
                                            <p:fltVal val="0"/>
                                          </p:val>
                                        </p:tav>
                                        <p:tav tm="100000">
                                          <p:val>
                                            <p:strVal val="#ppt_w"/>
                                          </p:val>
                                        </p:tav>
                                      </p:tavLst>
                                    </p:anim>
                                    <p:anim calcmode="lin" valueType="num">
                                      <p:cBhvr>
                                        <p:cTn id="46" dur="1000" fill="hold"/>
                                        <p:tgtEl>
                                          <p:spTgt spid="9"/>
                                        </p:tgtEl>
                                        <p:attrNameLst>
                                          <p:attrName>ppt_h</p:attrName>
                                        </p:attrNameLst>
                                      </p:cBhvr>
                                      <p:tavLst>
                                        <p:tav tm="0">
                                          <p:val>
                                            <p:fltVal val="0"/>
                                          </p:val>
                                        </p:tav>
                                        <p:tav tm="100000">
                                          <p:val>
                                            <p:strVal val="#ppt_h"/>
                                          </p:val>
                                        </p:tav>
                                      </p:tavLst>
                                    </p:anim>
                                    <p:anim calcmode="lin" valueType="num">
                                      <p:cBhvr>
                                        <p:cTn id="47" dur="1000" fill="hold"/>
                                        <p:tgtEl>
                                          <p:spTgt spid="9"/>
                                        </p:tgtEl>
                                        <p:attrNameLst>
                                          <p:attrName>style.rotation</p:attrName>
                                        </p:attrNameLst>
                                      </p:cBhvr>
                                      <p:tavLst>
                                        <p:tav tm="0">
                                          <p:val>
                                            <p:fltVal val="90"/>
                                          </p:val>
                                        </p:tav>
                                        <p:tav tm="100000">
                                          <p:val>
                                            <p:fltVal val="0"/>
                                          </p:val>
                                        </p:tav>
                                      </p:tavLst>
                                    </p:anim>
                                    <p:animEffect transition="in" filter="fade">
                                      <p:cBhvr>
                                        <p:cTn id="48" dur="1000"/>
                                        <p:tgtEl>
                                          <p:spTgt spid="9"/>
                                        </p:tgtEl>
                                      </p:cBhvr>
                                    </p:animEffect>
                                  </p:childTnLst>
                                </p:cTn>
                              </p:par>
                              <p:par>
                                <p:cTn id="49" presetID="31" presetClass="entr" presetSubtype="0" fill="hold" nodeType="withEffect">
                                  <p:stCondLst>
                                    <p:cond delay="0"/>
                                  </p:stCondLst>
                                  <p:childTnLst>
                                    <p:set>
                                      <p:cBhvr>
                                        <p:cTn id="50" dur="1" fill="hold">
                                          <p:stCondLst>
                                            <p:cond delay="0"/>
                                          </p:stCondLst>
                                        </p:cTn>
                                        <p:tgtEl>
                                          <p:spTgt spid="8"/>
                                        </p:tgtEl>
                                        <p:attrNameLst>
                                          <p:attrName>style.visibility</p:attrName>
                                        </p:attrNameLst>
                                      </p:cBhvr>
                                      <p:to>
                                        <p:strVal val="visible"/>
                                      </p:to>
                                    </p:set>
                                    <p:anim calcmode="lin" valueType="num">
                                      <p:cBhvr>
                                        <p:cTn id="51" dur="1000" fill="hold"/>
                                        <p:tgtEl>
                                          <p:spTgt spid="8"/>
                                        </p:tgtEl>
                                        <p:attrNameLst>
                                          <p:attrName>ppt_w</p:attrName>
                                        </p:attrNameLst>
                                      </p:cBhvr>
                                      <p:tavLst>
                                        <p:tav tm="0">
                                          <p:val>
                                            <p:fltVal val="0"/>
                                          </p:val>
                                        </p:tav>
                                        <p:tav tm="100000">
                                          <p:val>
                                            <p:strVal val="#ppt_w"/>
                                          </p:val>
                                        </p:tav>
                                      </p:tavLst>
                                    </p:anim>
                                    <p:anim calcmode="lin" valueType="num">
                                      <p:cBhvr>
                                        <p:cTn id="52" dur="1000" fill="hold"/>
                                        <p:tgtEl>
                                          <p:spTgt spid="8"/>
                                        </p:tgtEl>
                                        <p:attrNameLst>
                                          <p:attrName>ppt_h</p:attrName>
                                        </p:attrNameLst>
                                      </p:cBhvr>
                                      <p:tavLst>
                                        <p:tav tm="0">
                                          <p:val>
                                            <p:fltVal val="0"/>
                                          </p:val>
                                        </p:tav>
                                        <p:tav tm="100000">
                                          <p:val>
                                            <p:strVal val="#ppt_h"/>
                                          </p:val>
                                        </p:tav>
                                      </p:tavLst>
                                    </p:anim>
                                    <p:anim calcmode="lin" valueType="num">
                                      <p:cBhvr>
                                        <p:cTn id="53" dur="1000" fill="hold"/>
                                        <p:tgtEl>
                                          <p:spTgt spid="8"/>
                                        </p:tgtEl>
                                        <p:attrNameLst>
                                          <p:attrName>style.rotation</p:attrName>
                                        </p:attrNameLst>
                                      </p:cBhvr>
                                      <p:tavLst>
                                        <p:tav tm="0">
                                          <p:val>
                                            <p:fltVal val="90"/>
                                          </p:val>
                                        </p:tav>
                                        <p:tav tm="100000">
                                          <p:val>
                                            <p:fltVal val="0"/>
                                          </p:val>
                                        </p:tav>
                                      </p:tavLst>
                                    </p:anim>
                                    <p:animEffect transition="in" filter="fade">
                                      <p:cBhvr>
                                        <p:cTn id="54" dur="1000"/>
                                        <p:tgtEl>
                                          <p:spTgt spid="8"/>
                                        </p:tgtEl>
                                      </p:cBhvr>
                                    </p:animEffect>
                                  </p:childTnLst>
                                </p:cTn>
                              </p:par>
                              <p:par>
                                <p:cTn id="55" presetID="31" presetClass="entr" presetSubtype="0" fill="hold" nodeType="withEffect">
                                  <p:stCondLst>
                                    <p:cond delay="0"/>
                                  </p:stCondLst>
                                  <p:childTnLst>
                                    <p:set>
                                      <p:cBhvr>
                                        <p:cTn id="56" dur="1" fill="hold">
                                          <p:stCondLst>
                                            <p:cond delay="0"/>
                                          </p:stCondLst>
                                        </p:cTn>
                                        <p:tgtEl>
                                          <p:spTgt spid="7"/>
                                        </p:tgtEl>
                                        <p:attrNameLst>
                                          <p:attrName>style.visibility</p:attrName>
                                        </p:attrNameLst>
                                      </p:cBhvr>
                                      <p:to>
                                        <p:strVal val="visible"/>
                                      </p:to>
                                    </p:set>
                                    <p:anim calcmode="lin" valueType="num">
                                      <p:cBhvr>
                                        <p:cTn id="57" dur="1000" fill="hold"/>
                                        <p:tgtEl>
                                          <p:spTgt spid="7"/>
                                        </p:tgtEl>
                                        <p:attrNameLst>
                                          <p:attrName>ppt_w</p:attrName>
                                        </p:attrNameLst>
                                      </p:cBhvr>
                                      <p:tavLst>
                                        <p:tav tm="0">
                                          <p:val>
                                            <p:fltVal val="0"/>
                                          </p:val>
                                        </p:tav>
                                        <p:tav tm="100000">
                                          <p:val>
                                            <p:strVal val="#ppt_w"/>
                                          </p:val>
                                        </p:tav>
                                      </p:tavLst>
                                    </p:anim>
                                    <p:anim calcmode="lin" valueType="num">
                                      <p:cBhvr>
                                        <p:cTn id="58" dur="1000" fill="hold"/>
                                        <p:tgtEl>
                                          <p:spTgt spid="7"/>
                                        </p:tgtEl>
                                        <p:attrNameLst>
                                          <p:attrName>ppt_h</p:attrName>
                                        </p:attrNameLst>
                                      </p:cBhvr>
                                      <p:tavLst>
                                        <p:tav tm="0">
                                          <p:val>
                                            <p:fltVal val="0"/>
                                          </p:val>
                                        </p:tav>
                                        <p:tav tm="100000">
                                          <p:val>
                                            <p:strVal val="#ppt_h"/>
                                          </p:val>
                                        </p:tav>
                                      </p:tavLst>
                                    </p:anim>
                                    <p:anim calcmode="lin" valueType="num">
                                      <p:cBhvr>
                                        <p:cTn id="59" dur="1000" fill="hold"/>
                                        <p:tgtEl>
                                          <p:spTgt spid="7"/>
                                        </p:tgtEl>
                                        <p:attrNameLst>
                                          <p:attrName>style.rotation</p:attrName>
                                        </p:attrNameLst>
                                      </p:cBhvr>
                                      <p:tavLst>
                                        <p:tav tm="0">
                                          <p:val>
                                            <p:fltVal val="90"/>
                                          </p:val>
                                        </p:tav>
                                        <p:tav tm="100000">
                                          <p:val>
                                            <p:fltVal val="0"/>
                                          </p:val>
                                        </p:tav>
                                      </p:tavLst>
                                    </p:anim>
                                    <p:animEffect transition="in" filter="fade">
                                      <p:cBhvr>
                                        <p:cTn id="60" dur="1000"/>
                                        <p:tgtEl>
                                          <p:spTgt spid="7"/>
                                        </p:tgtEl>
                                      </p:cBhvr>
                                    </p:animEffect>
                                  </p:childTnLst>
                                </p:cTn>
                              </p:par>
                              <p:par>
                                <p:cTn id="61" presetID="31" presetClass="entr" presetSubtype="0" fill="hold" nodeType="withEffect">
                                  <p:stCondLst>
                                    <p:cond delay="0"/>
                                  </p:stCondLst>
                                  <p:childTnLst>
                                    <p:set>
                                      <p:cBhvr>
                                        <p:cTn id="62" dur="1" fill="hold">
                                          <p:stCondLst>
                                            <p:cond delay="0"/>
                                          </p:stCondLst>
                                        </p:cTn>
                                        <p:tgtEl>
                                          <p:spTgt spid="6"/>
                                        </p:tgtEl>
                                        <p:attrNameLst>
                                          <p:attrName>style.visibility</p:attrName>
                                        </p:attrNameLst>
                                      </p:cBhvr>
                                      <p:to>
                                        <p:strVal val="visible"/>
                                      </p:to>
                                    </p:set>
                                    <p:anim calcmode="lin" valueType="num">
                                      <p:cBhvr>
                                        <p:cTn id="63" dur="1000" fill="hold"/>
                                        <p:tgtEl>
                                          <p:spTgt spid="6"/>
                                        </p:tgtEl>
                                        <p:attrNameLst>
                                          <p:attrName>ppt_w</p:attrName>
                                        </p:attrNameLst>
                                      </p:cBhvr>
                                      <p:tavLst>
                                        <p:tav tm="0">
                                          <p:val>
                                            <p:fltVal val="0"/>
                                          </p:val>
                                        </p:tav>
                                        <p:tav tm="100000">
                                          <p:val>
                                            <p:strVal val="#ppt_w"/>
                                          </p:val>
                                        </p:tav>
                                      </p:tavLst>
                                    </p:anim>
                                    <p:anim calcmode="lin" valueType="num">
                                      <p:cBhvr>
                                        <p:cTn id="64" dur="1000" fill="hold"/>
                                        <p:tgtEl>
                                          <p:spTgt spid="6"/>
                                        </p:tgtEl>
                                        <p:attrNameLst>
                                          <p:attrName>ppt_h</p:attrName>
                                        </p:attrNameLst>
                                      </p:cBhvr>
                                      <p:tavLst>
                                        <p:tav tm="0">
                                          <p:val>
                                            <p:fltVal val="0"/>
                                          </p:val>
                                        </p:tav>
                                        <p:tav tm="100000">
                                          <p:val>
                                            <p:strVal val="#ppt_h"/>
                                          </p:val>
                                        </p:tav>
                                      </p:tavLst>
                                    </p:anim>
                                    <p:anim calcmode="lin" valueType="num">
                                      <p:cBhvr>
                                        <p:cTn id="65" dur="1000" fill="hold"/>
                                        <p:tgtEl>
                                          <p:spTgt spid="6"/>
                                        </p:tgtEl>
                                        <p:attrNameLst>
                                          <p:attrName>style.rotation</p:attrName>
                                        </p:attrNameLst>
                                      </p:cBhvr>
                                      <p:tavLst>
                                        <p:tav tm="0">
                                          <p:val>
                                            <p:fltVal val="90"/>
                                          </p:val>
                                        </p:tav>
                                        <p:tav tm="100000">
                                          <p:val>
                                            <p:fltVal val="0"/>
                                          </p:val>
                                        </p:tav>
                                      </p:tavLst>
                                    </p:anim>
                                    <p:animEffect transition="in" filter="fade">
                                      <p:cBhvr>
                                        <p:cTn id="66" dur="1000"/>
                                        <p:tgtEl>
                                          <p:spTgt spid="6"/>
                                        </p:tgtEl>
                                      </p:cBhvr>
                                    </p:animEffect>
                                  </p:childTnLst>
                                </p:cTn>
                              </p:par>
                            </p:childTnLst>
                          </p:cTn>
                        </p:par>
                      </p:childTnLst>
                    </p:cTn>
                  </p:par>
                  <p:par>
                    <p:cTn id="67" fill="hold">
                      <p:stCondLst>
                        <p:cond delay="indefinite"/>
                      </p:stCondLst>
                      <p:childTnLst>
                        <p:par>
                          <p:cTn id="68" fill="hold">
                            <p:stCondLst>
                              <p:cond delay="0"/>
                            </p:stCondLst>
                            <p:childTnLst>
                              <p:par>
                                <p:cTn id="69" presetID="26" presetClass="entr" presetSubtype="0" fill="hold" grpId="0" nodeType="clickEffect">
                                  <p:stCondLst>
                                    <p:cond delay="0"/>
                                  </p:stCondLst>
                                  <p:childTnLst>
                                    <p:set>
                                      <p:cBhvr>
                                        <p:cTn id="70" dur="1" fill="hold">
                                          <p:stCondLst>
                                            <p:cond delay="0"/>
                                          </p:stCondLst>
                                        </p:cTn>
                                        <p:tgtEl>
                                          <p:spTgt spid="4"/>
                                        </p:tgtEl>
                                        <p:attrNameLst>
                                          <p:attrName>style.visibility</p:attrName>
                                        </p:attrNameLst>
                                      </p:cBhvr>
                                      <p:to>
                                        <p:strVal val="visible"/>
                                      </p:to>
                                    </p:set>
                                    <p:animEffect transition="in" filter="wipe(down)">
                                      <p:cBhvr>
                                        <p:cTn id="71" dur="580">
                                          <p:stCondLst>
                                            <p:cond delay="0"/>
                                          </p:stCondLst>
                                        </p:cTn>
                                        <p:tgtEl>
                                          <p:spTgt spid="4"/>
                                        </p:tgtEl>
                                      </p:cBhvr>
                                    </p:animEffect>
                                    <p:anim calcmode="lin" valueType="num">
                                      <p:cBhvr>
                                        <p:cTn id="7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77" dur="26">
                                          <p:stCondLst>
                                            <p:cond delay="650"/>
                                          </p:stCondLst>
                                        </p:cTn>
                                        <p:tgtEl>
                                          <p:spTgt spid="4"/>
                                        </p:tgtEl>
                                      </p:cBhvr>
                                      <p:to x="100000" y="60000"/>
                                    </p:animScale>
                                    <p:animScale>
                                      <p:cBhvr>
                                        <p:cTn id="78" dur="166" decel="50000">
                                          <p:stCondLst>
                                            <p:cond delay="676"/>
                                          </p:stCondLst>
                                        </p:cTn>
                                        <p:tgtEl>
                                          <p:spTgt spid="4"/>
                                        </p:tgtEl>
                                      </p:cBhvr>
                                      <p:to x="100000" y="100000"/>
                                    </p:animScale>
                                    <p:animScale>
                                      <p:cBhvr>
                                        <p:cTn id="79" dur="26">
                                          <p:stCondLst>
                                            <p:cond delay="1312"/>
                                          </p:stCondLst>
                                        </p:cTn>
                                        <p:tgtEl>
                                          <p:spTgt spid="4"/>
                                        </p:tgtEl>
                                      </p:cBhvr>
                                      <p:to x="100000" y="80000"/>
                                    </p:animScale>
                                    <p:animScale>
                                      <p:cBhvr>
                                        <p:cTn id="80" dur="166" decel="50000">
                                          <p:stCondLst>
                                            <p:cond delay="1338"/>
                                          </p:stCondLst>
                                        </p:cTn>
                                        <p:tgtEl>
                                          <p:spTgt spid="4"/>
                                        </p:tgtEl>
                                      </p:cBhvr>
                                      <p:to x="100000" y="100000"/>
                                    </p:animScale>
                                    <p:animScale>
                                      <p:cBhvr>
                                        <p:cTn id="81" dur="26">
                                          <p:stCondLst>
                                            <p:cond delay="1642"/>
                                          </p:stCondLst>
                                        </p:cTn>
                                        <p:tgtEl>
                                          <p:spTgt spid="4"/>
                                        </p:tgtEl>
                                      </p:cBhvr>
                                      <p:to x="100000" y="90000"/>
                                    </p:animScale>
                                    <p:animScale>
                                      <p:cBhvr>
                                        <p:cTn id="82" dur="166" decel="50000">
                                          <p:stCondLst>
                                            <p:cond delay="1668"/>
                                          </p:stCondLst>
                                        </p:cTn>
                                        <p:tgtEl>
                                          <p:spTgt spid="4"/>
                                        </p:tgtEl>
                                      </p:cBhvr>
                                      <p:to x="100000" y="100000"/>
                                    </p:animScale>
                                    <p:animScale>
                                      <p:cBhvr>
                                        <p:cTn id="83" dur="26">
                                          <p:stCondLst>
                                            <p:cond delay="1808"/>
                                          </p:stCondLst>
                                        </p:cTn>
                                        <p:tgtEl>
                                          <p:spTgt spid="4"/>
                                        </p:tgtEl>
                                      </p:cBhvr>
                                      <p:to x="100000" y="95000"/>
                                    </p:animScale>
                                    <p:animScale>
                                      <p:cBhvr>
                                        <p:cTn id="84" dur="166" decel="50000">
                                          <p:stCondLst>
                                            <p:cond delay="1834"/>
                                          </p:stCondLst>
                                        </p:cTn>
                                        <p:tgtEl>
                                          <p:spTgt spid="4"/>
                                        </p:tgtEl>
                                      </p:cBhvr>
                                      <p:to x="100000" y="100000"/>
                                    </p:animScale>
                                  </p:childTnLst>
                                </p:cTn>
                              </p:par>
                            </p:childTnLst>
                          </p:cTn>
                        </p:par>
                      </p:childTnLst>
                    </p:cTn>
                  </p:par>
                  <p:par>
                    <p:cTn id="85" fill="hold">
                      <p:stCondLst>
                        <p:cond delay="indefinite"/>
                      </p:stCondLst>
                      <p:childTnLst>
                        <p:par>
                          <p:cTn id="86" fill="hold">
                            <p:stCondLst>
                              <p:cond delay="0"/>
                            </p:stCondLst>
                            <p:childTnLst>
                              <p:par>
                                <p:cTn id="87" presetID="31" presetClass="entr" presetSubtype="0" fill="hold" nodeType="clickEffect">
                                  <p:stCondLst>
                                    <p:cond delay="0"/>
                                  </p:stCondLst>
                                  <p:childTnLst>
                                    <p:set>
                                      <p:cBhvr>
                                        <p:cTn id="88" dur="1" fill="hold">
                                          <p:stCondLst>
                                            <p:cond delay="0"/>
                                          </p:stCondLst>
                                        </p:cTn>
                                        <p:tgtEl>
                                          <p:spTgt spid="19"/>
                                        </p:tgtEl>
                                        <p:attrNameLst>
                                          <p:attrName>style.visibility</p:attrName>
                                        </p:attrNameLst>
                                      </p:cBhvr>
                                      <p:to>
                                        <p:strVal val="visible"/>
                                      </p:to>
                                    </p:set>
                                    <p:anim calcmode="lin" valueType="num">
                                      <p:cBhvr>
                                        <p:cTn id="89" dur="1000" fill="hold"/>
                                        <p:tgtEl>
                                          <p:spTgt spid="19"/>
                                        </p:tgtEl>
                                        <p:attrNameLst>
                                          <p:attrName>ppt_w</p:attrName>
                                        </p:attrNameLst>
                                      </p:cBhvr>
                                      <p:tavLst>
                                        <p:tav tm="0">
                                          <p:val>
                                            <p:fltVal val="0"/>
                                          </p:val>
                                        </p:tav>
                                        <p:tav tm="100000">
                                          <p:val>
                                            <p:strVal val="#ppt_w"/>
                                          </p:val>
                                        </p:tav>
                                      </p:tavLst>
                                    </p:anim>
                                    <p:anim calcmode="lin" valueType="num">
                                      <p:cBhvr>
                                        <p:cTn id="90" dur="1000" fill="hold"/>
                                        <p:tgtEl>
                                          <p:spTgt spid="19"/>
                                        </p:tgtEl>
                                        <p:attrNameLst>
                                          <p:attrName>ppt_h</p:attrName>
                                        </p:attrNameLst>
                                      </p:cBhvr>
                                      <p:tavLst>
                                        <p:tav tm="0">
                                          <p:val>
                                            <p:fltVal val="0"/>
                                          </p:val>
                                        </p:tav>
                                        <p:tav tm="100000">
                                          <p:val>
                                            <p:strVal val="#ppt_h"/>
                                          </p:val>
                                        </p:tav>
                                      </p:tavLst>
                                    </p:anim>
                                    <p:anim calcmode="lin" valueType="num">
                                      <p:cBhvr>
                                        <p:cTn id="91" dur="1000" fill="hold"/>
                                        <p:tgtEl>
                                          <p:spTgt spid="19"/>
                                        </p:tgtEl>
                                        <p:attrNameLst>
                                          <p:attrName>style.rotation</p:attrName>
                                        </p:attrNameLst>
                                      </p:cBhvr>
                                      <p:tavLst>
                                        <p:tav tm="0">
                                          <p:val>
                                            <p:fltVal val="90"/>
                                          </p:val>
                                        </p:tav>
                                        <p:tav tm="100000">
                                          <p:val>
                                            <p:fltVal val="0"/>
                                          </p:val>
                                        </p:tav>
                                      </p:tavLst>
                                    </p:anim>
                                    <p:animEffect transition="in" filter="fade">
                                      <p:cBhvr>
                                        <p:cTn id="92" dur="1000"/>
                                        <p:tgtEl>
                                          <p:spTgt spid="19"/>
                                        </p:tgtEl>
                                      </p:cBhvr>
                                    </p:animEffect>
                                  </p:childTnLst>
                                </p:cTn>
                              </p:par>
                              <p:par>
                                <p:cTn id="93" presetID="31" presetClass="entr" presetSubtype="0" fill="hold" nodeType="withEffect">
                                  <p:stCondLst>
                                    <p:cond delay="0"/>
                                  </p:stCondLst>
                                  <p:childTnLst>
                                    <p:set>
                                      <p:cBhvr>
                                        <p:cTn id="94" dur="1" fill="hold">
                                          <p:stCondLst>
                                            <p:cond delay="0"/>
                                          </p:stCondLst>
                                        </p:cTn>
                                        <p:tgtEl>
                                          <p:spTgt spid="18"/>
                                        </p:tgtEl>
                                        <p:attrNameLst>
                                          <p:attrName>style.visibility</p:attrName>
                                        </p:attrNameLst>
                                      </p:cBhvr>
                                      <p:to>
                                        <p:strVal val="visible"/>
                                      </p:to>
                                    </p:set>
                                    <p:anim calcmode="lin" valueType="num">
                                      <p:cBhvr>
                                        <p:cTn id="95" dur="1000" fill="hold"/>
                                        <p:tgtEl>
                                          <p:spTgt spid="18"/>
                                        </p:tgtEl>
                                        <p:attrNameLst>
                                          <p:attrName>ppt_w</p:attrName>
                                        </p:attrNameLst>
                                      </p:cBhvr>
                                      <p:tavLst>
                                        <p:tav tm="0">
                                          <p:val>
                                            <p:fltVal val="0"/>
                                          </p:val>
                                        </p:tav>
                                        <p:tav tm="100000">
                                          <p:val>
                                            <p:strVal val="#ppt_w"/>
                                          </p:val>
                                        </p:tav>
                                      </p:tavLst>
                                    </p:anim>
                                    <p:anim calcmode="lin" valueType="num">
                                      <p:cBhvr>
                                        <p:cTn id="96" dur="1000" fill="hold"/>
                                        <p:tgtEl>
                                          <p:spTgt spid="18"/>
                                        </p:tgtEl>
                                        <p:attrNameLst>
                                          <p:attrName>ppt_h</p:attrName>
                                        </p:attrNameLst>
                                      </p:cBhvr>
                                      <p:tavLst>
                                        <p:tav tm="0">
                                          <p:val>
                                            <p:fltVal val="0"/>
                                          </p:val>
                                        </p:tav>
                                        <p:tav tm="100000">
                                          <p:val>
                                            <p:strVal val="#ppt_h"/>
                                          </p:val>
                                        </p:tav>
                                      </p:tavLst>
                                    </p:anim>
                                    <p:anim calcmode="lin" valueType="num">
                                      <p:cBhvr>
                                        <p:cTn id="97" dur="1000" fill="hold"/>
                                        <p:tgtEl>
                                          <p:spTgt spid="18"/>
                                        </p:tgtEl>
                                        <p:attrNameLst>
                                          <p:attrName>style.rotation</p:attrName>
                                        </p:attrNameLst>
                                      </p:cBhvr>
                                      <p:tavLst>
                                        <p:tav tm="0">
                                          <p:val>
                                            <p:fltVal val="90"/>
                                          </p:val>
                                        </p:tav>
                                        <p:tav tm="100000">
                                          <p:val>
                                            <p:fltVal val="0"/>
                                          </p:val>
                                        </p:tav>
                                      </p:tavLst>
                                    </p:anim>
                                    <p:animEffect transition="in" filter="fade">
                                      <p:cBhvr>
                                        <p:cTn id="98" dur="1000"/>
                                        <p:tgtEl>
                                          <p:spTgt spid="18"/>
                                        </p:tgtEl>
                                      </p:cBhvr>
                                    </p:animEffect>
                                  </p:childTnLst>
                                </p:cTn>
                              </p:par>
                              <p:par>
                                <p:cTn id="99" presetID="31" presetClass="entr" presetSubtype="0" fill="hold" nodeType="withEffect">
                                  <p:stCondLst>
                                    <p:cond delay="0"/>
                                  </p:stCondLst>
                                  <p:childTnLst>
                                    <p:set>
                                      <p:cBhvr>
                                        <p:cTn id="100" dur="1" fill="hold">
                                          <p:stCondLst>
                                            <p:cond delay="0"/>
                                          </p:stCondLst>
                                        </p:cTn>
                                        <p:tgtEl>
                                          <p:spTgt spid="5"/>
                                        </p:tgtEl>
                                        <p:attrNameLst>
                                          <p:attrName>style.visibility</p:attrName>
                                        </p:attrNameLst>
                                      </p:cBhvr>
                                      <p:to>
                                        <p:strVal val="visible"/>
                                      </p:to>
                                    </p:set>
                                    <p:anim calcmode="lin" valueType="num">
                                      <p:cBhvr>
                                        <p:cTn id="101" dur="1000" fill="hold"/>
                                        <p:tgtEl>
                                          <p:spTgt spid="5"/>
                                        </p:tgtEl>
                                        <p:attrNameLst>
                                          <p:attrName>ppt_w</p:attrName>
                                        </p:attrNameLst>
                                      </p:cBhvr>
                                      <p:tavLst>
                                        <p:tav tm="0">
                                          <p:val>
                                            <p:fltVal val="0"/>
                                          </p:val>
                                        </p:tav>
                                        <p:tav tm="100000">
                                          <p:val>
                                            <p:strVal val="#ppt_w"/>
                                          </p:val>
                                        </p:tav>
                                      </p:tavLst>
                                    </p:anim>
                                    <p:anim calcmode="lin" valueType="num">
                                      <p:cBhvr>
                                        <p:cTn id="102" dur="1000" fill="hold"/>
                                        <p:tgtEl>
                                          <p:spTgt spid="5"/>
                                        </p:tgtEl>
                                        <p:attrNameLst>
                                          <p:attrName>ppt_h</p:attrName>
                                        </p:attrNameLst>
                                      </p:cBhvr>
                                      <p:tavLst>
                                        <p:tav tm="0">
                                          <p:val>
                                            <p:fltVal val="0"/>
                                          </p:val>
                                        </p:tav>
                                        <p:tav tm="100000">
                                          <p:val>
                                            <p:strVal val="#ppt_h"/>
                                          </p:val>
                                        </p:tav>
                                      </p:tavLst>
                                    </p:anim>
                                    <p:anim calcmode="lin" valueType="num">
                                      <p:cBhvr>
                                        <p:cTn id="103" dur="1000" fill="hold"/>
                                        <p:tgtEl>
                                          <p:spTgt spid="5"/>
                                        </p:tgtEl>
                                        <p:attrNameLst>
                                          <p:attrName>style.rotation</p:attrName>
                                        </p:attrNameLst>
                                      </p:cBhvr>
                                      <p:tavLst>
                                        <p:tav tm="0">
                                          <p:val>
                                            <p:fltVal val="90"/>
                                          </p:val>
                                        </p:tav>
                                        <p:tav tm="100000">
                                          <p:val>
                                            <p:fltVal val="0"/>
                                          </p:val>
                                        </p:tav>
                                      </p:tavLst>
                                    </p:anim>
                                    <p:animEffect transition="in" filter="fade">
                                      <p:cBhvr>
                                        <p:cTn id="104" dur="1000"/>
                                        <p:tgtEl>
                                          <p:spTgt spid="5"/>
                                        </p:tgtEl>
                                      </p:cBhvr>
                                    </p:animEffect>
                                  </p:childTnLst>
                                </p:cTn>
                              </p:par>
                            </p:childTnLst>
                          </p:cTn>
                        </p:par>
                      </p:childTnLst>
                    </p:cTn>
                  </p:par>
                  <p:par>
                    <p:cTn id="105" fill="hold">
                      <p:stCondLst>
                        <p:cond delay="indefinite"/>
                      </p:stCondLst>
                      <p:childTnLst>
                        <p:par>
                          <p:cTn id="106" fill="hold">
                            <p:stCondLst>
                              <p:cond delay="0"/>
                            </p:stCondLst>
                            <p:childTnLst>
                              <p:par>
                                <p:cTn id="107" presetID="31" presetClass="entr" presetSubtype="0" fill="hold" nodeType="clickEffect">
                                  <p:stCondLst>
                                    <p:cond delay="0"/>
                                  </p:stCondLst>
                                  <p:childTnLst>
                                    <p:set>
                                      <p:cBhvr>
                                        <p:cTn id="108" dur="1" fill="hold">
                                          <p:stCondLst>
                                            <p:cond delay="0"/>
                                          </p:stCondLst>
                                        </p:cTn>
                                        <p:tgtEl>
                                          <p:spTgt spid="12"/>
                                        </p:tgtEl>
                                        <p:attrNameLst>
                                          <p:attrName>style.visibility</p:attrName>
                                        </p:attrNameLst>
                                      </p:cBhvr>
                                      <p:to>
                                        <p:strVal val="visible"/>
                                      </p:to>
                                    </p:set>
                                    <p:anim calcmode="lin" valueType="num">
                                      <p:cBhvr>
                                        <p:cTn id="109" dur="1000" fill="hold"/>
                                        <p:tgtEl>
                                          <p:spTgt spid="12"/>
                                        </p:tgtEl>
                                        <p:attrNameLst>
                                          <p:attrName>ppt_w</p:attrName>
                                        </p:attrNameLst>
                                      </p:cBhvr>
                                      <p:tavLst>
                                        <p:tav tm="0">
                                          <p:val>
                                            <p:fltVal val="0"/>
                                          </p:val>
                                        </p:tav>
                                        <p:tav tm="100000">
                                          <p:val>
                                            <p:strVal val="#ppt_w"/>
                                          </p:val>
                                        </p:tav>
                                      </p:tavLst>
                                    </p:anim>
                                    <p:anim calcmode="lin" valueType="num">
                                      <p:cBhvr>
                                        <p:cTn id="110" dur="1000" fill="hold"/>
                                        <p:tgtEl>
                                          <p:spTgt spid="12"/>
                                        </p:tgtEl>
                                        <p:attrNameLst>
                                          <p:attrName>ppt_h</p:attrName>
                                        </p:attrNameLst>
                                      </p:cBhvr>
                                      <p:tavLst>
                                        <p:tav tm="0">
                                          <p:val>
                                            <p:fltVal val="0"/>
                                          </p:val>
                                        </p:tav>
                                        <p:tav tm="100000">
                                          <p:val>
                                            <p:strVal val="#ppt_h"/>
                                          </p:val>
                                        </p:tav>
                                      </p:tavLst>
                                    </p:anim>
                                    <p:anim calcmode="lin" valueType="num">
                                      <p:cBhvr>
                                        <p:cTn id="111" dur="1000" fill="hold"/>
                                        <p:tgtEl>
                                          <p:spTgt spid="12"/>
                                        </p:tgtEl>
                                        <p:attrNameLst>
                                          <p:attrName>style.rotation</p:attrName>
                                        </p:attrNameLst>
                                      </p:cBhvr>
                                      <p:tavLst>
                                        <p:tav tm="0">
                                          <p:val>
                                            <p:fltVal val="90"/>
                                          </p:val>
                                        </p:tav>
                                        <p:tav tm="100000">
                                          <p:val>
                                            <p:fltVal val="0"/>
                                          </p:val>
                                        </p:tav>
                                      </p:tavLst>
                                    </p:anim>
                                    <p:animEffect transition="in" filter="fade">
                                      <p:cBhvr>
                                        <p:cTn id="112" dur="1000"/>
                                        <p:tgtEl>
                                          <p:spTgt spid="12"/>
                                        </p:tgtEl>
                                      </p:cBhvr>
                                    </p:animEffect>
                                  </p:childTnLst>
                                </p:cTn>
                              </p:par>
                              <p:par>
                                <p:cTn id="113" presetID="31" presetClass="entr" presetSubtype="0" fill="hold" nodeType="withEffect">
                                  <p:stCondLst>
                                    <p:cond delay="0"/>
                                  </p:stCondLst>
                                  <p:childTnLst>
                                    <p:set>
                                      <p:cBhvr>
                                        <p:cTn id="114" dur="1" fill="hold">
                                          <p:stCondLst>
                                            <p:cond delay="0"/>
                                          </p:stCondLst>
                                        </p:cTn>
                                        <p:tgtEl>
                                          <p:spTgt spid="11"/>
                                        </p:tgtEl>
                                        <p:attrNameLst>
                                          <p:attrName>style.visibility</p:attrName>
                                        </p:attrNameLst>
                                      </p:cBhvr>
                                      <p:to>
                                        <p:strVal val="visible"/>
                                      </p:to>
                                    </p:set>
                                    <p:anim calcmode="lin" valueType="num">
                                      <p:cBhvr>
                                        <p:cTn id="115" dur="1000" fill="hold"/>
                                        <p:tgtEl>
                                          <p:spTgt spid="11"/>
                                        </p:tgtEl>
                                        <p:attrNameLst>
                                          <p:attrName>ppt_w</p:attrName>
                                        </p:attrNameLst>
                                      </p:cBhvr>
                                      <p:tavLst>
                                        <p:tav tm="0">
                                          <p:val>
                                            <p:fltVal val="0"/>
                                          </p:val>
                                        </p:tav>
                                        <p:tav tm="100000">
                                          <p:val>
                                            <p:strVal val="#ppt_w"/>
                                          </p:val>
                                        </p:tav>
                                      </p:tavLst>
                                    </p:anim>
                                    <p:anim calcmode="lin" valueType="num">
                                      <p:cBhvr>
                                        <p:cTn id="116" dur="1000" fill="hold"/>
                                        <p:tgtEl>
                                          <p:spTgt spid="11"/>
                                        </p:tgtEl>
                                        <p:attrNameLst>
                                          <p:attrName>ppt_h</p:attrName>
                                        </p:attrNameLst>
                                      </p:cBhvr>
                                      <p:tavLst>
                                        <p:tav tm="0">
                                          <p:val>
                                            <p:fltVal val="0"/>
                                          </p:val>
                                        </p:tav>
                                        <p:tav tm="100000">
                                          <p:val>
                                            <p:strVal val="#ppt_h"/>
                                          </p:val>
                                        </p:tav>
                                      </p:tavLst>
                                    </p:anim>
                                    <p:anim calcmode="lin" valueType="num">
                                      <p:cBhvr>
                                        <p:cTn id="117" dur="1000" fill="hold"/>
                                        <p:tgtEl>
                                          <p:spTgt spid="11"/>
                                        </p:tgtEl>
                                        <p:attrNameLst>
                                          <p:attrName>style.rotation</p:attrName>
                                        </p:attrNameLst>
                                      </p:cBhvr>
                                      <p:tavLst>
                                        <p:tav tm="0">
                                          <p:val>
                                            <p:fltVal val="90"/>
                                          </p:val>
                                        </p:tav>
                                        <p:tav tm="100000">
                                          <p:val>
                                            <p:fltVal val="0"/>
                                          </p:val>
                                        </p:tav>
                                      </p:tavLst>
                                    </p:anim>
                                    <p:animEffect transition="in" filter="fade">
                                      <p:cBhvr>
                                        <p:cTn id="118" dur="1000"/>
                                        <p:tgtEl>
                                          <p:spTgt spid="11"/>
                                        </p:tgtEl>
                                      </p:cBhvr>
                                    </p:animEffect>
                                  </p:childTnLst>
                                </p:cTn>
                              </p:par>
                              <p:par>
                                <p:cTn id="119" presetID="31" presetClass="entr" presetSubtype="0" fill="hold" nodeType="withEffect">
                                  <p:stCondLst>
                                    <p:cond delay="0"/>
                                  </p:stCondLst>
                                  <p:childTnLst>
                                    <p:set>
                                      <p:cBhvr>
                                        <p:cTn id="120" dur="1" fill="hold">
                                          <p:stCondLst>
                                            <p:cond delay="0"/>
                                          </p:stCondLst>
                                        </p:cTn>
                                        <p:tgtEl>
                                          <p:spTgt spid="13"/>
                                        </p:tgtEl>
                                        <p:attrNameLst>
                                          <p:attrName>style.visibility</p:attrName>
                                        </p:attrNameLst>
                                      </p:cBhvr>
                                      <p:to>
                                        <p:strVal val="visible"/>
                                      </p:to>
                                    </p:set>
                                    <p:anim calcmode="lin" valueType="num">
                                      <p:cBhvr>
                                        <p:cTn id="121" dur="1000" fill="hold"/>
                                        <p:tgtEl>
                                          <p:spTgt spid="13"/>
                                        </p:tgtEl>
                                        <p:attrNameLst>
                                          <p:attrName>ppt_w</p:attrName>
                                        </p:attrNameLst>
                                      </p:cBhvr>
                                      <p:tavLst>
                                        <p:tav tm="0">
                                          <p:val>
                                            <p:fltVal val="0"/>
                                          </p:val>
                                        </p:tav>
                                        <p:tav tm="100000">
                                          <p:val>
                                            <p:strVal val="#ppt_w"/>
                                          </p:val>
                                        </p:tav>
                                      </p:tavLst>
                                    </p:anim>
                                    <p:anim calcmode="lin" valueType="num">
                                      <p:cBhvr>
                                        <p:cTn id="122" dur="1000" fill="hold"/>
                                        <p:tgtEl>
                                          <p:spTgt spid="13"/>
                                        </p:tgtEl>
                                        <p:attrNameLst>
                                          <p:attrName>ppt_h</p:attrName>
                                        </p:attrNameLst>
                                      </p:cBhvr>
                                      <p:tavLst>
                                        <p:tav tm="0">
                                          <p:val>
                                            <p:fltVal val="0"/>
                                          </p:val>
                                        </p:tav>
                                        <p:tav tm="100000">
                                          <p:val>
                                            <p:strVal val="#ppt_h"/>
                                          </p:val>
                                        </p:tav>
                                      </p:tavLst>
                                    </p:anim>
                                    <p:anim calcmode="lin" valueType="num">
                                      <p:cBhvr>
                                        <p:cTn id="123" dur="1000" fill="hold"/>
                                        <p:tgtEl>
                                          <p:spTgt spid="13"/>
                                        </p:tgtEl>
                                        <p:attrNameLst>
                                          <p:attrName>style.rotation</p:attrName>
                                        </p:attrNameLst>
                                      </p:cBhvr>
                                      <p:tavLst>
                                        <p:tav tm="0">
                                          <p:val>
                                            <p:fltVal val="90"/>
                                          </p:val>
                                        </p:tav>
                                        <p:tav tm="100000">
                                          <p:val>
                                            <p:fltVal val="0"/>
                                          </p:val>
                                        </p:tav>
                                      </p:tavLst>
                                    </p:anim>
                                    <p:animEffect transition="in" filter="fade">
                                      <p:cBhvr>
                                        <p:cTn id="124" dur="1000"/>
                                        <p:tgtEl>
                                          <p:spTgt spid="13"/>
                                        </p:tgtEl>
                                      </p:cBhvr>
                                    </p:animEffect>
                                  </p:childTnLst>
                                </p:cTn>
                              </p:par>
                              <p:par>
                                <p:cTn id="125" presetID="31" presetClass="entr" presetSubtype="0" fill="hold" nodeType="withEffect">
                                  <p:stCondLst>
                                    <p:cond delay="0"/>
                                  </p:stCondLst>
                                  <p:childTnLst>
                                    <p:set>
                                      <p:cBhvr>
                                        <p:cTn id="126" dur="1" fill="hold">
                                          <p:stCondLst>
                                            <p:cond delay="0"/>
                                          </p:stCondLst>
                                        </p:cTn>
                                        <p:tgtEl>
                                          <p:spTgt spid="17"/>
                                        </p:tgtEl>
                                        <p:attrNameLst>
                                          <p:attrName>style.visibility</p:attrName>
                                        </p:attrNameLst>
                                      </p:cBhvr>
                                      <p:to>
                                        <p:strVal val="visible"/>
                                      </p:to>
                                    </p:set>
                                    <p:anim calcmode="lin" valueType="num">
                                      <p:cBhvr>
                                        <p:cTn id="127" dur="1000" fill="hold"/>
                                        <p:tgtEl>
                                          <p:spTgt spid="17"/>
                                        </p:tgtEl>
                                        <p:attrNameLst>
                                          <p:attrName>ppt_w</p:attrName>
                                        </p:attrNameLst>
                                      </p:cBhvr>
                                      <p:tavLst>
                                        <p:tav tm="0">
                                          <p:val>
                                            <p:fltVal val="0"/>
                                          </p:val>
                                        </p:tav>
                                        <p:tav tm="100000">
                                          <p:val>
                                            <p:strVal val="#ppt_w"/>
                                          </p:val>
                                        </p:tav>
                                      </p:tavLst>
                                    </p:anim>
                                    <p:anim calcmode="lin" valueType="num">
                                      <p:cBhvr>
                                        <p:cTn id="128" dur="1000" fill="hold"/>
                                        <p:tgtEl>
                                          <p:spTgt spid="17"/>
                                        </p:tgtEl>
                                        <p:attrNameLst>
                                          <p:attrName>ppt_h</p:attrName>
                                        </p:attrNameLst>
                                      </p:cBhvr>
                                      <p:tavLst>
                                        <p:tav tm="0">
                                          <p:val>
                                            <p:fltVal val="0"/>
                                          </p:val>
                                        </p:tav>
                                        <p:tav tm="100000">
                                          <p:val>
                                            <p:strVal val="#ppt_h"/>
                                          </p:val>
                                        </p:tav>
                                      </p:tavLst>
                                    </p:anim>
                                    <p:anim calcmode="lin" valueType="num">
                                      <p:cBhvr>
                                        <p:cTn id="129" dur="1000" fill="hold"/>
                                        <p:tgtEl>
                                          <p:spTgt spid="17"/>
                                        </p:tgtEl>
                                        <p:attrNameLst>
                                          <p:attrName>style.rotation</p:attrName>
                                        </p:attrNameLst>
                                      </p:cBhvr>
                                      <p:tavLst>
                                        <p:tav tm="0">
                                          <p:val>
                                            <p:fltVal val="90"/>
                                          </p:val>
                                        </p:tav>
                                        <p:tav tm="100000">
                                          <p:val>
                                            <p:fltVal val="0"/>
                                          </p:val>
                                        </p:tav>
                                      </p:tavLst>
                                    </p:anim>
                                    <p:animEffect transition="in" filter="fade">
                                      <p:cBhvr>
                                        <p:cTn id="130" dur="1000"/>
                                        <p:tgtEl>
                                          <p:spTgt spid="17"/>
                                        </p:tgtEl>
                                      </p:cBhvr>
                                    </p:animEffect>
                                  </p:childTnLst>
                                </p:cTn>
                              </p:par>
                            </p:childTnLst>
                          </p:cTn>
                        </p:par>
                      </p:childTnLst>
                    </p:cTn>
                  </p:par>
                  <p:par>
                    <p:cTn id="131" fill="hold">
                      <p:stCondLst>
                        <p:cond delay="indefinite"/>
                      </p:stCondLst>
                      <p:childTnLst>
                        <p:par>
                          <p:cTn id="132" fill="hold">
                            <p:stCondLst>
                              <p:cond delay="0"/>
                            </p:stCondLst>
                            <p:childTnLst>
                              <p:par>
                                <p:cTn id="133" presetID="21" presetClass="entr" presetSubtype="1" fill="hold" grpId="0" nodeType="clickEffect">
                                  <p:stCondLst>
                                    <p:cond delay="0"/>
                                  </p:stCondLst>
                                  <p:childTnLst>
                                    <p:set>
                                      <p:cBhvr>
                                        <p:cTn id="134" dur="1" fill="hold">
                                          <p:stCondLst>
                                            <p:cond delay="0"/>
                                          </p:stCondLst>
                                        </p:cTn>
                                        <p:tgtEl>
                                          <p:spTgt spid="22"/>
                                        </p:tgtEl>
                                        <p:attrNameLst>
                                          <p:attrName>style.visibility</p:attrName>
                                        </p:attrNameLst>
                                      </p:cBhvr>
                                      <p:to>
                                        <p:strVal val="visible"/>
                                      </p:to>
                                    </p:set>
                                    <p:animEffect transition="in" filter="wheel(1)">
                                      <p:cBhvr>
                                        <p:cTn id="135" dur="2000"/>
                                        <p:tgtEl>
                                          <p:spTgt spid="22"/>
                                        </p:tgtEl>
                                      </p:cBhvr>
                                    </p:animEffect>
                                  </p:childTnLst>
                                </p:cTn>
                              </p:par>
                            </p:childTnLst>
                          </p:cTn>
                        </p:par>
                      </p:childTnLst>
                    </p:cTn>
                  </p:par>
                  <p:par>
                    <p:cTn id="136" fill="hold">
                      <p:stCondLst>
                        <p:cond delay="indefinite"/>
                      </p:stCondLst>
                      <p:childTnLst>
                        <p:par>
                          <p:cTn id="137" fill="hold">
                            <p:stCondLst>
                              <p:cond delay="0"/>
                            </p:stCondLst>
                            <p:childTnLst>
                              <p:par>
                                <p:cTn id="138" presetID="21" presetClass="entr" presetSubtype="1" fill="hold" grpId="0" nodeType="clickEffect">
                                  <p:stCondLst>
                                    <p:cond delay="0"/>
                                  </p:stCondLst>
                                  <p:childTnLst>
                                    <p:set>
                                      <p:cBhvr>
                                        <p:cTn id="139" dur="1" fill="hold">
                                          <p:stCondLst>
                                            <p:cond delay="0"/>
                                          </p:stCondLst>
                                        </p:cTn>
                                        <p:tgtEl>
                                          <p:spTgt spid="23"/>
                                        </p:tgtEl>
                                        <p:attrNameLst>
                                          <p:attrName>style.visibility</p:attrName>
                                        </p:attrNameLst>
                                      </p:cBhvr>
                                      <p:to>
                                        <p:strVal val="visible"/>
                                      </p:to>
                                    </p:set>
                                    <p:animEffect transition="in" filter="wheel(1)">
                                      <p:cBhvr>
                                        <p:cTn id="140" dur="2000"/>
                                        <p:tgtEl>
                                          <p:spTgt spid="23"/>
                                        </p:tgtEl>
                                      </p:cBhvr>
                                    </p:animEffect>
                                  </p:childTnLst>
                                </p:cTn>
                              </p:par>
                            </p:childTnLst>
                          </p:cTn>
                        </p:par>
                      </p:childTnLst>
                    </p:cTn>
                  </p:par>
                  <p:par>
                    <p:cTn id="141" fill="hold">
                      <p:stCondLst>
                        <p:cond delay="indefinite"/>
                      </p:stCondLst>
                      <p:childTnLst>
                        <p:par>
                          <p:cTn id="142" fill="hold">
                            <p:stCondLst>
                              <p:cond delay="0"/>
                            </p:stCondLst>
                            <p:childTnLst>
                              <p:par>
                                <p:cTn id="143" presetID="45" presetClass="entr" presetSubtype="0" fill="hold" nodeType="clickEffect">
                                  <p:stCondLst>
                                    <p:cond delay="0"/>
                                  </p:stCondLst>
                                  <p:childTnLst>
                                    <p:set>
                                      <p:cBhvr>
                                        <p:cTn id="144" dur="1" fill="hold">
                                          <p:stCondLst>
                                            <p:cond delay="0"/>
                                          </p:stCondLst>
                                        </p:cTn>
                                        <p:tgtEl>
                                          <p:spTgt spid="24"/>
                                        </p:tgtEl>
                                        <p:attrNameLst>
                                          <p:attrName>style.visibility</p:attrName>
                                        </p:attrNameLst>
                                      </p:cBhvr>
                                      <p:to>
                                        <p:strVal val="visible"/>
                                      </p:to>
                                    </p:set>
                                    <p:animEffect transition="in" filter="fade">
                                      <p:cBhvr>
                                        <p:cTn id="145" dur="2000"/>
                                        <p:tgtEl>
                                          <p:spTgt spid="24"/>
                                        </p:tgtEl>
                                      </p:cBhvr>
                                    </p:animEffect>
                                    <p:anim calcmode="lin" valueType="num">
                                      <p:cBhvr>
                                        <p:cTn id="146" dur="2000" fill="hold"/>
                                        <p:tgtEl>
                                          <p:spTgt spid="24"/>
                                        </p:tgtEl>
                                        <p:attrNameLst>
                                          <p:attrName>ppt_w</p:attrName>
                                        </p:attrNameLst>
                                      </p:cBhvr>
                                      <p:tavLst>
                                        <p:tav tm="0" fmla="#ppt_w*sin(2.5*pi*$)">
                                          <p:val>
                                            <p:fltVal val="0"/>
                                          </p:val>
                                        </p:tav>
                                        <p:tav tm="100000">
                                          <p:val>
                                            <p:fltVal val="1"/>
                                          </p:val>
                                        </p:tav>
                                      </p:tavLst>
                                    </p:anim>
                                    <p:anim calcmode="lin" valueType="num">
                                      <p:cBhvr>
                                        <p:cTn id="147" dur="2000" fill="hold"/>
                                        <p:tgtEl>
                                          <p:spTgt spid="24"/>
                                        </p:tgtEl>
                                        <p:attrNameLst>
                                          <p:attrName>ppt_h</p:attrName>
                                        </p:attrNameLst>
                                      </p:cBhvr>
                                      <p:tavLst>
                                        <p:tav tm="0">
                                          <p:val>
                                            <p:strVal val="#ppt_h"/>
                                          </p:val>
                                        </p:tav>
                                        <p:tav tm="100000">
                                          <p:val>
                                            <p:strVal val="#ppt_h"/>
                                          </p:val>
                                        </p:tav>
                                      </p:tavLst>
                                    </p:anim>
                                  </p:childTnLst>
                                </p:cTn>
                              </p:par>
                            </p:childTnLst>
                          </p:cTn>
                        </p:par>
                      </p:childTnLst>
                    </p:cTn>
                  </p:par>
                  <p:par>
                    <p:cTn id="148" fill="hold">
                      <p:stCondLst>
                        <p:cond delay="indefinite"/>
                      </p:stCondLst>
                      <p:childTnLst>
                        <p:par>
                          <p:cTn id="149" fill="hold">
                            <p:stCondLst>
                              <p:cond delay="0"/>
                            </p:stCondLst>
                            <p:childTnLst>
                              <p:par>
                                <p:cTn id="150" presetID="14" presetClass="entr" presetSubtype="10" fill="hold" grpId="0" nodeType="clickEffect">
                                  <p:stCondLst>
                                    <p:cond delay="0"/>
                                  </p:stCondLst>
                                  <p:childTnLst>
                                    <p:set>
                                      <p:cBhvr>
                                        <p:cTn id="151" dur="1" fill="hold">
                                          <p:stCondLst>
                                            <p:cond delay="0"/>
                                          </p:stCondLst>
                                        </p:cTn>
                                        <p:tgtEl>
                                          <p:spTgt spid="25"/>
                                        </p:tgtEl>
                                        <p:attrNameLst>
                                          <p:attrName>style.visibility</p:attrName>
                                        </p:attrNameLst>
                                      </p:cBhvr>
                                      <p:to>
                                        <p:strVal val="visible"/>
                                      </p:to>
                                    </p:set>
                                    <p:animEffect transition="in" filter="randombar(horizontal)">
                                      <p:cBhvr>
                                        <p:cTn id="15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22" grpId="0"/>
      <p:bldP spid="23"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o 7"/>
          <p:cNvGraphicFramePr>
            <a:graphicFrameLocks noGrp="1"/>
          </p:cNvGraphicFramePr>
          <p:nvPr>
            <p:extLst>
              <p:ext uri="{D42A27DB-BD31-4B8C-83A1-F6EECF244321}">
                <p14:modId xmlns:p14="http://schemas.microsoft.com/office/powerpoint/2010/main" val="2882194781"/>
              </p:ext>
            </p:extLst>
          </p:nvPr>
        </p:nvGraphicFramePr>
        <p:xfrm>
          <a:off x="2998788" y="924337"/>
          <a:ext cx="6890649" cy="5148469"/>
        </p:xfrm>
        <a:graphic>
          <a:graphicData uri="http://schemas.openxmlformats.org/drawingml/2006/table">
            <a:tbl>
              <a:tblPr firstRow="1" firstCol="1" bandRow="1">
                <a:tableStyleId>{5C22544A-7EE6-4342-B048-85BDC9FD1C3A}</a:tableStyleId>
              </a:tblPr>
              <a:tblGrid>
                <a:gridCol w="2069667">
                  <a:extLst>
                    <a:ext uri="{9D8B030D-6E8A-4147-A177-3AD203B41FA5}">
                      <a16:colId xmlns:a16="http://schemas.microsoft.com/office/drawing/2014/main" val="3513760793"/>
                    </a:ext>
                  </a:extLst>
                </a:gridCol>
                <a:gridCol w="932410">
                  <a:extLst>
                    <a:ext uri="{9D8B030D-6E8A-4147-A177-3AD203B41FA5}">
                      <a16:colId xmlns:a16="http://schemas.microsoft.com/office/drawing/2014/main" val="1632605141"/>
                    </a:ext>
                  </a:extLst>
                </a:gridCol>
                <a:gridCol w="932410">
                  <a:extLst>
                    <a:ext uri="{9D8B030D-6E8A-4147-A177-3AD203B41FA5}">
                      <a16:colId xmlns:a16="http://schemas.microsoft.com/office/drawing/2014/main" val="3140158796"/>
                    </a:ext>
                  </a:extLst>
                </a:gridCol>
                <a:gridCol w="1224847">
                  <a:extLst>
                    <a:ext uri="{9D8B030D-6E8A-4147-A177-3AD203B41FA5}">
                      <a16:colId xmlns:a16="http://schemas.microsoft.com/office/drawing/2014/main" val="3068519810"/>
                    </a:ext>
                  </a:extLst>
                </a:gridCol>
                <a:gridCol w="1731315">
                  <a:extLst>
                    <a:ext uri="{9D8B030D-6E8A-4147-A177-3AD203B41FA5}">
                      <a16:colId xmlns:a16="http://schemas.microsoft.com/office/drawing/2014/main" val="3102396132"/>
                    </a:ext>
                  </a:extLst>
                </a:gridCol>
              </a:tblGrid>
              <a:tr h="1421633">
                <a:tc>
                  <a:txBody>
                    <a:bodyPr/>
                    <a:lstStyle/>
                    <a:p>
                      <a:pPr>
                        <a:lnSpc>
                          <a:spcPct val="107000"/>
                        </a:lnSpc>
                        <a:spcAft>
                          <a:spcPts val="0"/>
                        </a:spcAft>
                      </a:pPr>
                      <a:r>
                        <a:rPr lang="tr-TR" sz="1400">
                          <a:effectLst/>
                        </a:rPr>
                        <a:t> </a:t>
                      </a:r>
                      <a:endParaRPr lang="tr-TR" sz="1100">
                        <a:effectLst/>
                      </a:endParaRPr>
                    </a:p>
                    <a:p>
                      <a:pPr>
                        <a:lnSpc>
                          <a:spcPct val="107000"/>
                        </a:lnSpc>
                        <a:spcAft>
                          <a:spcPts val="0"/>
                        </a:spcAft>
                      </a:pPr>
                      <a:r>
                        <a:rPr lang="tr-TR" sz="1400">
                          <a:effectLst/>
                        </a:rPr>
                        <a:t>EMİR’İN DURUMLARI/İSTENEN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endParaRPr>
                    </a:p>
                    <a:p>
                      <a:pPr>
                        <a:lnSpc>
                          <a:spcPct val="107000"/>
                        </a:lnSpc>
                        <a:spcAft>
                          <a:spcPts val="0"/>
                        </a:spcAft>
                      </a:pPr>
                      <a:r>
                        <a:rPr lang="tr-TR" sz="1400">
                          <a:effectLst/>
                        </a:rPr>
                        <a:t>YOĞURT MİKTARI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endParaRPr>
                    </a:p>
                    <a:p>
                      <a:pPr>
                        <a:lnSpc>
                          <a:spcPct val="107000"/>
                        </a:lnSpc>
                        <a:spcAft>
                          <a:spcPts val="0"/>
                        </a:spcAft>
                      </a:pPr>
                      <a:r>
                        <a:rPr lang="tr-TR" sz="1400">
                          <a:effectLst/>
                        </a:rPr>
                        <a:t>SU MİKTARI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endParaRPr>
                    </a:p>
                    <a:p>
                      <a:pPr>
                        <a:lnSpc>
                          <a:spcPct val="107000"/>
                        </a:lnSpc>
                        <a:spcAft>
                          <a:spcPts val="0"/>
                        </a:spcAft>
                      </a:pPr>
                      <a:r>
                        <a:rPr lang="tr-TR" sz="1400">
                          <a:effectLst/>
                        </a:rPr>
                        <a:t>YOĞURT/SU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endParaRPr>
                    </a:p>
                    <a:p>
                      <a:pPr>
                        <a:lnSpc>
                          <a:spcPct val="107000"/>
                        </a:lnSpc>
                        <a:spcAft>
                          <a:spcPts val="0"/>
                        </a:spcAft>
                      </a:pPr>
                      <a:r>
                        <a:rPr lang="tr-TR" sz="1400">
                          <a:effectLst/>
                        </a:rPr>
                        <a:t>YOĞURT/TOPLAM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1714327"/>
                  </a:ext>
                </a:extLst>
              </a:tr>
              <a:tr h="757236">
                <a:tc>
                  <a:txBody>
                    <a:bodyPr/>
                    <a:lstStyle/>
                    <a:p>
                      <a:pPr>
                        <a:lnSpc>
                          <a:spcPct val="107000"/>
                        </a:lnSpc>
                        <a:spcAft>
                          <a:spcPts val="0"/>
                        </a:spcAft>
                      </a:pPr>
                      <a:r>
                        <a:rPr lang="tr-TR" sz="1400">
                          <a:effectLst/>
                        </a:rPr>
                        <a:t>1.DURUM (kaşık,bardak)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0338217"/>
                  </a:ext>
                </a:extLst>
              </a:tr>
              <a:tr h="757236">
                <a:tc>
                  <a:txBody>
                    <a:bodyPr/>
                    <a:lstStyle/>
                    <a:p>
                      <a:pPr>
                        <a:lnSpc>
                          <a:spcPct val="107000"/>
                        </a:lnSpc>
                        <a:spcAft>
                          <a:spcPts val="0"/>
                        </a:spcAft>
                      </a:pPr>
                      <a:r>
                        <a:rPr lang="tr-TR" sz="1400">
                          <a:effectLst/>
                        </a:rPr>
                        <a:t>2.DURUM (kaşık,bardak)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8960703"/>
                  </a:ext>
                </a:extLst>
              </a:tr>
              <a:tr h="757236">
                <a:tc>
                  <a:txBody>
                    <a:bodyPr/>
                    <a:lstStyle/>
                    <a:p>
                      <a:pPr>
                        <a:lnSpc>
                          <a:spcPct val="107000"/>
                        </a:lnSpc>
                        <a:spcAft>
                          <a:spcPts val="0"/>
                        </a:spcAft>
                      </a:pPr>
                      <a:r>
                        <a:rPr lang="tr-TR" sz="1400">
                          <a:effectLst/>
                        </a:rPr>
                        <a:t>3.DURUM (kaşık,bardak)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8227803"/>
                  </a:ext>
                </a:extLst>
              </a:tr>
              <a:tr h="697892">
                <a:tc>
                  <a:txBody>
                    <a:bodyPr/>
                    <a:lstStyle/>
                    <a:p>
                      <a:pPr>
                        <a:lnSpc>
                          <a:spcPct val="107000"/>
                        </a:lnSpc>
                        <a:spcAft>
                          <a:spcPts val="0"/>
                        </a:spcAft>
                      </a:pPr>
                      <a:r>
                        <a:rPr lang="tr-TR" sz="1400">
                          <a:effectLst/>
                        </a:rPr>
                        <a:t>4.DURUM (gram,ml)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3038384"/>
                  </a:ext>
                </a:extLst>
              </a:tr>
              <a:tr h="757236">
                <a:tc>
                  <a:txBody>
                    <a:bodyPr/>
                    <a:lstStyle/>
                    <a:p>
                      <a:pPr>
                        <a:lnSpc>
                          <a:spcPct val="107000"/>
                        </a:lnSpc>
                        <a:spcAft>
                          <a:spcPts val="0"/>
                        </a:spcAft>
                      </a:pPr>
                      <a:r>
                        <a:rPr lang="tr-TR" sz="1400">
                          <a:effectLst/>
                        </a:rPr>
                        <a:t>5.DURUM (kaşık,bardak)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4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8686272"/>
                  </a:ext>
                </a:extLst>
              </a:tr>
            </a:tbl>
          </a:graphicData>
        </a:graphic>
      </p:graphicFrame>
      <p:sp>
        <p:nvSpPr>
          <p:cNvPr id="9" name="Rectangle 4"/>
          <p:cNvSpPr>
            <a:spLocks noChangeArrowheads="1"/>
          </p:cNvSpPr>
          <p:nvPr/>
        </p:nvSpPr>
        <p:spPr bwMode="auto">
          <a:xfrm>
            <a:off x="2998788" y="2463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Dikdörtgen 9"/>
          <p:cNvSpPr/>
          <p:nvPr/>
        </p:nvSpPr>
        <p:spPr>
          <a:xfrm>
            <a:off x="5167294" y="2463800"/>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a:t>
            </a:r>
            <a:endParaRPr lang="tr-TR" dirty="0"/>
          </a:p>
        </p:txBody>
      </p:sp>
      <p:sp>
        <p:nvSpPr>
          <p:cNvPr id="11" name="Dikdörtgen 10"/>
          <p:cNvSpPr/>
          <p:nvPr/>
        </p:nvSpPr>
        <p:spPr>
          <a:xfrm>
            <a:off x="6094827" y="2463520"/>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a:t>
            </a:r>
            <a:endParaRPr lang="tr-TR" dirty="0"/>
          </a:p>
        </p:txBody>
      </p:sp>
      <p:sp>
        <p:nvSpPr>
          <p:cNvPr id="12" name="Dikdörtgen 11"/>
          <p:cNvSpPr/>
          <p:nvPr/>
        </p:nvSpPr>
        <p:spPr>
          <a:xfrm>
            <a:off x="6081334" y="4016511"/>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5</a:t>
            </a:r>
            <a:endParaRPr lang="tr-TR" dirty="0"/>
          </a:p>
        </p:txBody>
      </p:sp>
      <p:sp>
        <p:nvSpPr>
          <p:cNvPr id="13" name="Dikdörtgen 12"/>
          <p:cNvSpPr/>
          <p:nvPr/>
        </p:nvSpPr>
        <p:spPr>
          <a:xfrm>
            <a:off x="6081334" y="3227453"/>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a:t>
            </a:r>
            <a:endParaRPr lang="tr-TR" dirty="0"/>
          </a:p>
        </p:txBody>
      </p:sp>
      <p:sp>
        <p:nvSpPr>
          <p:cNvPr id="14" name="Dikdörtgen 13"/>
          <p:cNvSpPr/>
          <p:nvPr/>
        </p:nvSpPr>
        <p:spPr>
          <a:xfrm>
            <a:off x="6081334" y="5440570"/>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5</a:t>
            </a:r>
            <a:endParaRPr lang="tr-TR" dirty="0"/>
          </a:p>
        </p:txBody>
      </p:sp>
      <p:sp>
        <p:nvSpPr>
          <p:cNvPr id="15" name="Dikdörtgen 14"/>
          <p:cNvSpPr/>
          <p:nvPr/>
        </p:nvSpPr>
        <p:spPr>
          <a:xfrm>
            <a:off x="7191956" y="5448300"/>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2/5</a:t>
            </a:r>
            <a:endParaRPr lang="tr-TR" dirty="0"/>
          </a:p>
        </p:txBody>
      </p:sp>
      <p:sp>
        <p:nvSpPr>
          <p:cNvPr id="16" name="Dikdörtgen 15"/>
          <p:cNvSpPr/>
          <p:nvPr/>
        </p:nvSpPr>
        <p:spPr>
          <a:xfrm>
            <a:off x="7046663" y="4724674"/>
            <a:ext cx="1016143"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100/200</a:t>
            </a:r>
            <a:endParaRPr lang="tr-TR" dirty="0"/>
          </a:p>
        </p:txBody>
      </p:sp>
      <p:sp>
        <p:nvSpPr>
          <p:cNvPr id="17" name="Dikdörtgen 16"/>
          <p:cNvSpPr/>
          <p:nvPr/>
        </p:nvSpPr>
        <p:spPr>
          <a:xfrm>
            <a:off x="7196172" y="4029764"/>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3/5</a:t>
            </a:r>
            <a:endParaRPr lang="tr-TR" dirty="0"/>
          </a:p>
        </p:txBody>
      </p:sp>
      <p:sp>
        <p:nvSpPr>
          <p:cNvPr id="18" name="Dikdörtgen 17"/>
          <p:cNvSpPr/>
          <p:nvPr/>
        </p:nvSpPr>
        <p:spPr>
          <a:xfrm>
            <a:off x="8612618" y="5430347"/>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2/7</a:t>
            </a:r>
            <a:endParaRPr lang="tr-TR" dirty="0"/>
          </a:p>
        </p:txBody>
      </p:sp>
      <p:sp>
        <p:nvSpPr>
          <p:cNvPr id="19" name="Dikdörtgen 18"/>
          <p:cNvSpPr/>
          <p:nvPr/>
        </p:nvSpPr>
        <p:spPr>
          <a:xfrm>
            <a:off x="8489897" y="4724673"/>
            <a:ext cx="996050"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100/300</a:t>
            </a:r>
            <a:endParaRPr lang="tr-TR" dirty="0"/>
          </a:p>
        </p:txBody>
      </p:sp>
      <p:sp>
        <p:nvSpPr>
          <p:cNvPr id="20" name="Dikdörtgen 19"/>
          <p:cNvSpPr/>
          <p:nvPr/>
        </p:nvSpPr>
        <p:spPr>
          <a:xfrm>
            <a:off x="8612618" y="4016511"/>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3/8</a:t>
            </a:r>
            <a:endParaRPr lang="tr-TR" dirty="0"/>
          </a:p>
        </p:txBody>
      </p:sp>
      <p:sp>
        <p:nvSpPr>
          <p:cNvPr id="21" name="Dikdörtgen 20"/>
          <p:cNvSpPr/>
          <p:nvPr/>
        </p:nvSpPr>
        <p:spPr>
          <a:xfrm>
            <a:off x="7196172" y="3241812"/>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4/2</a:t>
            </a:r>
            <a:endParaRPr lang="tr-TR" dirty="0"/>
          </a:p>
        </p:txBody>
      </p:sp>
      <p:sp>
        <p:nvSpPr>
          <p:cNvPr id="22" name="Dikdörtgen 21"/>
          <p:cNvSpPr/>
          <p:nvPr/>
        </p:nvSpPr>
        <p:spPr>
          <a:xfrm>
            <a:off x="8612618" y="3227452"/>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4/6</a:t>
            </a:r>
            <a:endParaRPr lang="tr-TR" dirty="0"/>
          </a:p>
        </p:txBody>
      </p:sp>
      <p:sp>
        <p:nvSpPr>
          <p:cNvPr id="23" name="Dikdörtgen 22"/>
          <p:cNvSpPr/>
          <p:nvPr/>
        </p:nvSpPr>
        <p:spPr>
          <a:xfrm>
            <a:off x="8565514" y="2463519"/>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2/3</a:t>
            </a:r>
            <a:endParaRPr lang="tr-TR" dirty="0"/>
          </a:p>
        </p:txBody>
      </p:sp>
      <p:sp>
        <p:nvSpPr>
          <p:cNvPr id="24" name="Dikdörtgen 23"/>
          <p:cNvSpPr/>
          <p:nvPr/>
        </p:nvSpPr>
        <p:spPr>
          <a:xfrm>
            <a:off x="7196172" y="2453861"/>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2/1</a:t>
            </a:r>
            <a:endParaRPr lang="tr-TR" dirty="0"/>
          </a:p>
        </p:txBody>
      </p:sp>
      <p:sp>
        <p:nvSpPr>
          <p:cNvPr id="25" name="Dikdörtgen 24"/>
          <p:cNvSpPr/>
          <p:nvPr/>
        </p:nvSpPr>
        <p:spPr>
          <a:xfrm>
            <a:off x="6082645" y="4712801"/>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200</a:t>
            </a:r>
            <a:endParaRPr lang="tr-TR" dirty="0"/>
          </a:p>
        </p:txBody>
      </p:sp>
      <p:sp>
        <p:nvSpPr>
          <p:cNvPr id="26" name="Dikdörtgen 25"/>
          <p:cNvSpPr/>
          <p:nvPr/>
        </p:nvSpPr>
        <p:spPr>
          <a:xfrm>
            <a:off x="5167294" y="3227454"/>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4</a:t>
            </a:r>
            <a:endParaRPr lang="tr-TR" dirty="0"/>
          </a:p>
        </p:txBody>
      </p:sp>
      <p:sp>
        <p:nvSpPr>
          <p:cNvPr id="27" name="Dikdörtgen 26"/>
          <p:cNvSpPr/>
          <p:nvPr/>
        </p:nvSpPr>
        <p:spPr>
          <a:xfrm>
            <a:off x="5168019" y="4724674"/>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100</a:t>
            </a:r>
            <a:endParaRPr lang="tr-TR" dirty="0"/>
          </a:p>
        </p:txBody>
      </p:sp>
      <p:sp>
        <p:nvSpPr>
          <p:cNvPr id="28" name="Dikdörtgen 27"/>
          <p:cNvSpPr/>
          <p:nvPr/>
        </p:nvSpPr>
        <p:spPr>
          <a:xfrm>
            <a:off x="5167294" y="5448300"/>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a:t>
            </a:r>
            <a:endParaRPr lang="tr-TR" dirty="0"/>
          </a:p>
        </p:txBody>
      </p:sp>
      <p:sp>
        <p:nvSpPr>
          <p:cNvPr id="30" name="Dikdörtgen 29"/>
          <p:cNvSpPr/>
          <p:nvPr/>
        </p:nvSpPr>
        <p:spPr>
          <a:xfrm>
            <a:off x="5167294" y="3985583"/>
            <a:ext cx="725556" cy="467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3</a:t>
            </a:r>
            <a:endParaRPr lang="tr-TR" dirty="0"/>
          </a:p>
        </p:txBody>
      </p:sp>
    </p:spTree>
    <p:extLst>
      <p:ext uri="{BB962C8B-B14F-4D97-AF65-F5344CB8AC3E}">
        <p14:creationId xmlns:p14="http://schemas.microsoft.com/office/powerpoint/2010/main" val="861107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334</Words>
  <Application>Microsoft Office PowerPoint</Application>
  <PresentationFormat>Geniş ekran</PresentationFormat>
  <Paragraphs>104</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AYRAN İÇELİM AYRI DÜŞMEYELİM</vt:lpstr>
      <vt:lpstr>PowerPoint Sunusu</vt:lpstr>
      <vt:lpstr>PowerPoint Sunusu</vt:lpstr>
      <vt:lpstr>PowerPoint Sunusu</vt:lpstr>
      <vt:lpstr>PowerPoint Sunusu</vt:lpstr>
      <vt:lpstr>PowerPoint Sunusu</vt:lpstr>
      <vt:lpstr>PowerPoint Sunusu</vt:lpstr>
      <vt:lpstr>PowerPoint Sunusu</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ronaldinho424</dc:creator>
  <cp:lastModifiedBy>ronaldinho424</cp:lastModifiedBy>
  <cp:revision>20</cp:revision>
  <dcterms:created xsi:type="dcterms:W3CDTF">2026-03-02T15:41:02Z</dcterms:created>
  <dcterms:modified xsi:type="dcterms:W3CDTF">2026-03-02T19:10:24Z</dcterms:modified>
</cp:coreProperties>
</file>