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87" r:id="rId4"/>
    <p:sldId id="288" r:id="rId5"/>
    <p:sldId id="271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83" r:id="rId2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 autoAdjust="0"/>
    <p:restoredTop sz="94607" autoAdjust="0"/>
  </p:normalViewPr>
  <p:slideViewPr>
    <p:cSldViewPr>
      <p:cViewPr varScale="1">
        <p:scale>
          <a:sx n="76" d="100"/>
          <a:sy n="76" d="100"/>
        </p:scale>
        <p:origin x="14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484FEE-3457-4137-9D52-B9BF3BDE47B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67EE3F4-35E5-4215-A7B2-01CF4880298D}">
      <dgm:prSet/>
      <dgm:spPr/>
      <dgm:t>
        <a:bodyPr/>
        <a:lstStyle/>
        <a:p>
          <a:r>
            <a:rPr lang="tr-TR"/>
            <a:t>Redoks potansiyelinin anlamını ve biyolojik sistemlerde elektronların akış yönünü nasıl anlarız..</a:t>
          </a:r>
          <a:endParaRPr lang="en-US"/>
        </a:p>
      </dgm:t>
    </dgm:pt>
    <dgm:pt modelId="{51BD7930-511B-4BC4-B42E-B43D614B45FA}" type="parTrans" cxnId="{DD8E40AD-7B2B-4F3B-B09D-25CD8EF5C8E9}">
      <dgm:prSet/>
      <dgm:spPr/>
      <dgm:t>
        <a:bodyPr/>
        <a:lstStyle/>
        <a:p>
          <a:endParaRPr lang="en-US"/>
        </a:p>
      </dgm:t>
    </dgm:pt>
    <dgm:pt modelId="{BCDD441B-67FC-4E4E-B0E0-9A26C1EC07C8}" type="sibTrans" cxnId="{DD8E40AD-7B2B-4F3B-B09D-25CD8EF5C8E9}">
      <dgm:prSet/>
      <dgm:spPr/>
      <dgm:t>
        <a:bodyPr/>
        <a:lstStyle/>
        <a:p>
          <a:endParaRPr lang="en-US"/>
        </a:p>
      </dgm:t>
    </dgm:pt>
    <dgm:pt modelId="{161A544D-9376-4407-A734-7E9C5008DF82}">
      <dgm:prSet/>
      <dgm:spPr/>
      <dgm:t>
        <a:bodyPr/>
        <a:lstStyle/>
        <a:p>
          <a:r>
            <a:rPr lang="tr-TR"/>
            <a:t>■ Oksidasyon ve indirgeme reaksiyonlarında yer alan dört enzim sınıfını (oksidoredüktazlar) tanımlayacağız.</a:t>
          </a:r>
          <a:endParaRPr lang="en-US"/>
        </a:p>
      </dgm:t>
    </dgm:pt>
    <dgm:pt modelId="{2A79AAF2-E66C-4275-9D0E-8BEE204917FF}" type="parTrans" cxnId="{1F3B8049-51FD-4389-BB4A-F052D3159EFC}">
      <dgm:prSet/>
      <dgm:spPr/>
      <dgm:t>
        <a:bodyPr/>
        <a:lstStyle/>
        <a:p>
          <a:endParaRPr lang="en-US"/>
        </a:p>
      </dgm:t>
    </dgm:pt>
    <dgm:pt modelId="{CF2C88E8-B726-48BE-A27E-5BB440C32ED8}" type="sibTrans" cxnId="{1F3B8049-51FD-4389-BB4A-F052D3159EFC}">
      <dgm:prSet/>
      <dgm:spPr/>
      <dgm:t>
        <a:bodyPr/>
        <a:lstStyle/>
        <a:p>
          <a:endParaRPr lang="en-US"/>
        </a:p>
      </dgm:t>
    </dgm:pt>
    <dgm:pt modelId="{0F353A5E-72F6-48E4-857C-F5FE9DC3805F}">
      <dgm:prSet/>
      <dgm:spPr/>
      <dgm:t>
        <a:bodyPr/>
        <a:lstStyle/>
        <a:p>
          <a:r>
            <a:rPr lang="tr-TR"/>
            <a:t>■ Oksidazların etkisini tanımlayıp ve metabolizmada nerede önemli rol oynadıklarına dair örnekler vereceğiz.</a:t>
          </a:r>
          <a:endParaRPr lang="en-US"/>
        </a:p>
      </dgm:t>
    </dgm:pt>
    <dgm:pt modelId="{3296E533-5E8D-4C7B-85CA-AC0D6C588609}" type="parTrans" cxnId="{52308E74-73DB-44DA-9CC7-7657CBB3FC3A}">
      <dgm:prSet/>
      <dgm:spPr/>
      <dgm:t>
        <a:bodyPr/>
        <a:lstStyle/>
        <a:p>
          <a:endParaRPr lang="en-US"/>
        </a:p>
      </dgm:t>
    </dgm:pt>
    <dgm:pt modelId="{2A5321BF-0DD9-4B9A-96D6-5E13609C0A3E}" type="sibTrans" cxnId="{52308E74-73DB-44DA-9CC7-7657CBB3FC3A}">
      <dgm:prSet/>
      <dgm:spPr/>
      <dgm:t>
        <a:bodyPr/>
        <a:lstStyle/>
        <a:p>
          <a:endParaRPr lang="en-US"/>
        </a:p>
      </dgm:t>
    </dgm:pt>
    <dgm:pt modelId="{A6FFFD39-2A10-4C83-B181-178C6D6272BF}">
      <dgm:prSet/>
      <dgm:spPr/>
      <dgm:t>
        <a:bodyPr/>
        <a:lstStyle/>
        <a:p>
          <a:r>
            <a:rPr lang="tr-TR"/>
            <a:t>■ Dehidrojenazların iki ana fonksiyonunu belirtip ve glikoliz, sitrik asit döngüsü ve solunum zinciri gibi metabolik yollarda nikotinamid adenin dinükleotid (NAD) ve riboflavin bağlantılı dehidrojenazların önemini açıklayacağız.</a:t>
          </a:r>
          <a:endParaRPr lang="en-US"/>
        </a:p>
      </dgm:t>
    </dgm:pt>
    <dgm:pt modelId="{1BB7876D-30DA-4690-9096-72820B288D92}" type="parTrans" cxnId="{E1E0153D-F68F-47AF-89C1-D3B18192FEFC}">
      <dgm:prSet/>
      <dgm:spPr/>
      <dgm:t>
        <a:bodyPr/>
        <a:lstStyle/>
        <a:p>
          <a:endParaRPr lang="en-US"/>
        </a:p>
      </dgm:t>
    </dgm:pt>
    <dgm:pt modelId="{BEECB6A2-9F00-44F3-A46C-88C8FBF0D58C}" type="sibTrans" cxnId="{E1E0153D-F68F-47AF-89C1-D3B18192FEFC}">
      <dgm:prSet/>
      <dgm:spPr/>
      <dgm:t>
        <a:bodyPr/>
        <a:lstStyle/>
        <a:p>
          <a:endParaRPr lang="en-US"/>
        </a:p>
      </dgm:t>
    </dgm:pt>
    <dgm:pt modelId="{FD548686-6DA5-4DC8-B66A-D25E30837714}" type="pres">
      <dgm:prSet presAssocID="{E6484FEE-3457-4137-9D52-B9BF3BDE47B6}" presName="linear" presStyleCnt="0">
        <dgm:presLayoutVars>
          <dgm:animLvl val="lvl"/>
          <dgm:resizeHandles val="exact"/>
        </dgm:presLayoutVars>
      </dgm:prSet>
      <dgm:spPr/>
    </dgm:pt>
    <dgm:pt modelId="{4F8D097F-B57A-4178-8490-962A73124F3F}" type="pres">
      <dgm:prSet presAssocID="{167EE3F4-35E5-4215-A7B2-01CF4880298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D7713C1-7525-423E-9A2A-9B97B178F2B3}" type="pres">
      <dgm:prSet presAssocID="{BCDD441B-67FC-4E4E-B0E0-9A26C1EC07C8}" presName="spacer" presStyleCnt="0"/>
      <dgm:spPr/>
    </dgm:pt>
    <dgm:pt modelId="{C6A43CEF-3D9C-4CD5-BA3E-43EA728E907D}" type="pres">
      <dgm:prSet presAssocID="{161A544D-9376-4407-A734-7E9C5008DF8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0E955E4-3D94-484F-879E-64B45463AE84}" type="pres">
      <dgm:prSet presAssocID="{CF2C88E8-B726-48BE-A27E-5BB440C32ED8}" presName="spacer" presStyleCnt="0"/>
      <dgm:spPr/>
    </dgm:pt>
    <dgm:pt modelId="{0133270C-CCDF-4FC7-B723-CF819274C9C7}" type="pres">
      <dgm:prSet presAssocID="{0F353A5E-72F6-48E4-857C-F5FE9DC3805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4A60188-CA37-4412-9DE8-B804510BDC76}" type="pres">
      <dgm:prSet presAssocID="{2A5321BF-0DD9-4B9A-96D6-5E13609C0A3E}" presName="spacer" presStyleCnt="0"/>
      <dgm:spPr/>
    </dgm:pt>
    <dgm:pt modelId="{9D58B58B-27CF-45FD-A831-8DF80218D092}" type="pres">
      <dgm:prSet presAssocID="{A6FFFD39-2A10-4C83-B181-178C6D6272B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941AB14-2709-4711-9B18-E40689E642F8}" type="presOf" srcId="{A6FFFD39-2A10-4C83-B181-178C6D6272BF}" destId="{9D58B58B-27CF-45FD-A831-8DF80218D092}" srcOrd="0" destOrd="0" presId="urn:microsoft.com/office/officeart/2005/8/layout/vList2"/>
    <dgm:cxn modelId="{5B506022-8B9D-4699-B967-ED7FC90E2EEE}" type="presOf" srcId="{161A544D-9376-4407-A734-7E9C5008DF82}" destId="{C6A43CEF-3D9C-4CD5-BA3E-43EA728E907D}" srcOrd="0" destOrd="0" presId="urn:microsoft.com/office/officeart/2005/8/layout/vList2"/>
    <dgm:cxn modelId="{E1E0153D-F68F-47AF-89C1-D3B18192FEFC}" srcId="{E6484FEE-3457-4137-9D52-B9BF3BDE47B6}" destId="{A6FFFD39-2A10-4C83-B181-178C6D6272BF}" srcOrd="3" destOrd="0" parTransId="{1BB7876D-30DA-4690-9096-72820B288D92}" sibTransId="{BEECB6A2-9F00-44F3-A46C-88C8FBF0D58C}"/>
    <dgm:cxn modelId="{1F3B8049-51FD-4389-BB4A-F052D3159EFC}" srcId="{E6484FEE-3457-4137-9D52-B9BF3BDE47B6}" destId="{161A544D-9376-4407-A734-7E9C5008DF82}" srcOrd="1" destOrd="0" parTransId="{2A79AAF2-E66C-4275-9D0E-8BEE204917FF}" sibTransId="{CF2C88E8-B726-48BE-A27E-5BB440C32ED8}"/>
    <dgm:cxn modelId="{52308E74-73DB-44DA-9CC7-7657CBB3FC3A}" srcId="{E6484FEE-3457-4137-9D52-B9BF3BDE47B6}" destId="{0F353A5E-72F6-48E4-857C-F5FE9DC3805F}" srcOrd="2" destOrd="0" parTransId="{3296E533-5E8D-4C7B-85CA-AC0D6C588609}" sibTransId="{2A5321BF-0DD9-4B9A-96D6-5E13609C0A3E}"/>
    <dgm:cxn modelId="{BFFDDEA8-2B2F-4662-8640-FD19EFDBF4DF}" type="presOf" srcId="{E6484FEE-3457-4137-9D52-B9BF3BDE47B6}" destId="{FD548686-6DA5-4DC8-B66A-D25E30837714}" srcOrd="0" destOrd="0" presId="urn:microsoft.com/office/officeart/2005/8/layout/vList2"/>
    <dgm:cxn modelId="{DD8E40AD-7B2B-4F3B-B09D-25CD8EF5C8E9}" srcId="{E6484FEE-3457-4137-9D52-B9BF3BDE47B6}" destId="{167EE3F4-35E5-4215-A7B2-01CF4880298D}" srcOrd="0" destOrd="0" parTransId="{51BD7930-511B-4BC4-B42E-B43D614B45FA}" sibTransId="{BCDD441B-67FC-4E4E-B0E0-9A26C1EC07C8}"/>
    <dgm:cxn modelId="{BF0CCBC0-3295-4D1E-B212-A151665BB4FE}" type="presOf" srcId="{167EE3F4-35E5-4215-A7B2-01CF4880298D}" destId="{4F8D097F-B57A-4178-8490-962A73124F3F}" srcOrd="0" destOrd="0" presId="urn:microsoft.com/office/officeart/2005/8/layout/vList2"/>
    <dgm:cxn modelId="{90FA34DD-5D9D-4A39-85A2-C4491510B79E}" type="presOf" srcId="{0F353A5E-72F6-48E4-857C-F5FE9DC3805F}" destId="{0133270C-CCDF-4FC7-B723-CF819274C9C7}" srcOrd="0" destOrd="0" presId="urn:microsoft.com/office/officeart/2005/8/layout/vList2"/>
    <dgm:cxn modelId="{B8BA1C30-2795-4F7F-859B-9F193069B1DA}" type="presParOf" srcId="{FD548686-6DA5-4DC8-B66A-D25E30837714}" destId="{4F8D097F-B57A-4178-8490-962A73124F3F}" srcOrd="0" destOrd="0" presId="urn:microsoft.com/office/officeart/2005/8/layout/vList2"/>
    <dgm:cxn modelId="{107D3A93-FAF2-479E-8664-18E8EF35A7DA}" type="presParOf" srcId="{FD548686-6DA5-4DC8-B66A-D25E30837714}" destId="{8D7713C1-7525-423E-9A2A-9B97B178F2B3}" srcOrd="1" destOrd="0" presId="urn:microsoft.com/office/officeart/2005/8/layout/vList2"/>
    <dgm:cxn modelId="{A2A19175-3BE5-4718-BDDD-7B79FB385934}" type="presParOf" srcId="{FD548686-6DA5-4DC8-B66A-D25E30837714}" destId="{C6A43CEF-3D9C-4CD5-BA3E-43EA728E907D}" srcOrd="2" destOrd="0" presId="urn:microsoft.com/office/officeart/2005/8/layout/vList2"/>
    <dgm:cxn modelId="{62FEF846-3DC7-4F4F-9635-08494CCF22E6}" type="presParOf" srcId="{FD548686-6DA5-4DC8-B66A-D25E30837714}" destId="{50E955E4-3D94-484F-879E-64B45463AE84}" srcOrd="3" destOrd="0" presId="urn:microsoft.com/office/officeart/2005/8/layout/vList2"/>
    <dgm:cxn modelId="{30F25E5C-54E1-4CE1-9E5C-BDA5CEE4685A}" type="presParOf" srcId="{FD548686-6DA5-4DC8-B66A-D25E30837714}" destId="{0133270C-CCDF-4FC7-B723-CF819274C9C7}" srcOrd="4" destOrd="0" presId="urn:microsoft.com/office/officeart/2005/8/layout/vList2"/>
    <dgm:cxn modelId="{B02F99A6-1C87-4C95-8285-3B499BCF1031}" type="presParOf" srcId="{FD548686-6DA5-4DC8-B66A-D25E30837714}" destId="{E4A60188-CA37-4412-9DE8-B804510BDC76}" srcOrd="5" destOrd="0" presId="urn:microsoft.com/office/officeart/2005/8/layout/vList2"/>
    <dgm:cxn modelId="{8689DCD0-17D4-4CA8-98BB-A6E396B49D41}" type="presParOf" srcId="{FD548686-6DA5-4DC8-B66A-D25E30837714}" destId="{9D58B58B-27CF-45FD-A831-8DF80218D09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1758EC-40C4-410B-8EF2-AB97F7A604C2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296A1AB-849C-4F06-A509-40F1E6A17C17}">
      <dgm:prSet/>
      <dgm:spPr/>
      <dgm:t>
        <a:bodyPr/>
        <a:lstStyle/>
        <a:p>
          <a:r>
            <a:rPr lang="tr-TR"/>
            <a:t>■ Hidroperoksidazlar olarak sınıflandırılan iki enzim tipini tanımlayıp; katalize ettikleri reaksiyonları belirteceğiz ve neden önemli olduklarını açıklayacağız.</a:t>
          </a:r>
          <a:endParaRPr lang="en-US"/>
        </a:p>
      </dgm:t>
    </dgm:pt>
    <dgm:pt modelId="{DEE19272-B573-44DA-B536-51932F48E5E1}" type="parTrans" cxnId="{156CA492-A340-42CA-9B9B-B317DCBFECEF}">
      <dgm:prSet/>
      <dgm:spPr/>
      <dgm:t>
        <a:bodyPr/>
        <a:lstStyle/>
        <a:p>
          <a:endParaRPr lang="en-US"/>
        </a:p>
      </dgm:t>
    </dgm:pt>
    <dgm:pt modelId="{691AA8B0-DAF2-4654-9D47-7CBE6B4F200B}" type="sibTrans" cxnId="{156CA492-A340-42CA-9B9B-B317DCBFECEF}">
      <dgm:prSet/>
      <dgm:spPr/>
      <dgm:t>
        <a:bodyPr/>
        <a:lstStyle/>
        <a:p>
          <a:endParaRPr lang="en-US"/>
        </a:p>
      </dgm:t>
    </dgm:pt>
    <dgm:pt modelId="{2BFF3998-9489-4BD5-A67B-E71DB5E1E424}">
      <dgm:prSet/>
      <dgm:spPr/>
      <dgm:t>
        <a:bodyPr/>
        <a:lstStyle/>
        <a:p>
          <a:r>
            <a:rPr lang="tr-TR"/>
            <a:t>■ Oksijenazlar tarafından katalize edilen reaksiyonların iki adımını verip bu enzim sınıfının iki alt grubunu tanımlayacağız.</a:t>
          </a:r>
          <a:endParaRPr lang="en-US"/>
        </a:p>
      </dgm:t>
    </dgm:pt>
    <dgm:pt modelId="{B3433E3C-69F9-40E6-9156-92EEF33938E7}" type="parTrans" cxnId="{5503C407-EA00-4EFD-BD0F-5A674D76D455}">
      <dgm:prSet/>
      <dgm:spPr/>
      <dgm:t>
        <a:bodyPr/>
        <a:lstStyle/>
        <a:p>
          <a:endParaRPr lang="en-US"/>
        </a:p>
      </dgm:t>
    </dgm:pt>
    <dgm:pt modelId="{FC49097C-F33D-4EA7-9819-BD1178A0100C}" type="sibTrans" cxnId="{5503C407-EA00-4EFD-BD0F-5A674D76D455}">
      <dgm:prSet/>
      <dgm:spPr/>
      <dgm:t>
        <a:bodyPr/>
        <a:lstStyle/>
        <a:p>
          <a:endParaRPr lang="en-US"/>
        </a:p>
      </dgm:t>
    </dgm:pt>
    <dgm:pt modelId="{66ED91C8-191F-4681-89F4-EF3BD335CAB5}">
      <dgm:prSet/>
      <dgm:spPr/>
      <dgm:t>
        <a:bodyPr/>
        <a:lstStyle/>
        <a:p>
          <a:r>
            <a:rPr lang="tr-TR"/>
            <a:t>■ Sitokrom P450'nin ilaç detoksifikasyonu ve steroid sentezindeki rolünü anlatacağız.</a:t>
          </a:r>
          <a:endParaRPr lang="en-US"/>
        </a:p>
      </dgm:t>
    </dgm:pt>
    <dgm:pt modelId="{DB31B378-32C3-4C3D-97F1-DA982CFFCD82}" type="parTrans" cxnId="{D53DD289-6460-4C2B-BEEA-4763030C8B6F}">
      <dgm:prSet/>
      <dgm:spPr/>
      <dgm:t>
        <a:bodyPr/>
        <a:lstStyle/>
        <a:p>
          <a:endParaRPr lang="en-US"/>
        </a:p>
      </dgm:t>
    </dgm:pt>
    <dgm:pt modelId="{5827B4A0-DF64-4FFC-98B3-8F2F08562DD5}" type="sibTrans" cxnId="{D53DD289-6460-4C2B-BEEA-4763030C8B6F}">
      <dgm:prSet/>
      <dgm:spPr/>
      <dgm:t>
        <a:bodyPr/>
        <a:lstStyle/>
        <a:p>
          <a:endParaRPr lang="en-US"/>
        </a:p>
      </dgm:t>
    </dgm:pt>
    <dgm:pt modelId="{BA5748CA-94EE-423B-80B3-32B47F44A3C2}">
      <dgm:prSet/>
      <dgm:spPr/>
      <dgm:t>
        <a:bodyPr/>
        <a:lstStyle/>
        <a:p>
          <a:r>
            <a:rPr lang="tr-TR"/>
            <a:t>■ Süperoksit dismutaz tarafından katalize edilen reaksiyonu tanımlayıp dokuları oksijen toksisitesinden nasıl koruduğunu açıklayacağız.</a:t>
          </a:r>
          <a:endParaRPr lang="en-US"/>
        </a:p>
      </dgm:t>
    </dgm:pt>
    <dgm:pt modelId="{EFC47E8A-8D06-488F-88D3-1CDA35C5DD0E}" type="parTrans" cxnId="{181A3DA1-9ED0-4DC6-B1C6-E0DEF3F74F74}">
      <dgm:prSet/>
      <dgm:spPr/>
      <dgm:t>
        <a:bodyPr/>
        <a:lstStyle/>
        <a:p>
          <a:endParaRPr lang="en-US"/>
        </a:p>
      </dgm:t>
    </dgm:pt>
    <dgm:pt modelId="{620855FD-A087-471F-807B-017DA64828F1}" type="sibTrans" cxnId="{181A3DA1-9ED0-4DC6-B1C6-E0DEF3F74F74}">
      <dgm:prSet/>
      <dgm:spPr/>
      <dgm:t>
        <a:bodyPr/>
        <a:lstStyle/>
        <a:p>
          <a:endParaRPr lang="en-US"/>
        </a:p>
      </dgm:t>
    </dgm:pt>
    <dgm:pt modelId="{6C486FE1-B79B-4371-BCDF-EAF4E279EE4E}" type="pres">
      <dgm:prSet presAssocID="{B61758EC-40C4-410B-8EF2-AB97F7A604C2}" presName="outerComposite" presStyleCnt="0">
        <dgm:presLayoutVars>
          <dgm:chMax val="5"/>
          <dgm:dir/>
          <dgm:resizeHandles val="exact"/>
        </dgm:presLayoutVars>
      </dgm:prSet>
      <dgm:spPr/>
    </dgm:pt>
    <dgm:pt modelId="{F638CD35-46F8-48E9-8470-1E0692B6F0CD}" type="pres">
      <dgm:prSet presAssocID="{B61758EC-40C4-410B-8EF2-AB97F7A604C2}" presName="dummyMaxCanvas" presStyleCnt="0">
        <dgm:presLayoutVars/>
      </dgm:prSet>
      <dgm:spPr/>
    </dgm:pt>
    <dgm:pt modelId="{1CBBA230-3863-4D54-8071-8B4F1F0D7CF6}" type="pres">
      <dgm:prSet presAssocID="{B61758EC-40C4-410B-8EF2-AB97F7A604C2}" presName="FourNodes_1" presStyleLbl="node1" presStyleIdx="0" presStyleCnt="4">
        <dgm:presLayoutVars>
          <dgm:bulletEnabled val="1"/>
        </dgm:presLayoutVars>
      </dgm:prSet>
      <dgm:spPr/>
    </dgm:pt>
    <dgm:pt modelId="{E40297AC-2D52-4350-A3EA-D777174294D3}" type="pres">
      <dgm:prSet presAssocID="{B61758EC-40C4-410B-8EF2-AB97F7A604C2}" presName="FourNodes_2" presStyleLbl="node1" presStyleIdx="1" presStyleCnt="4">
        <dgm:presLayoutVars>
          <dgm:bulletEnabled val="1"/>
        </dgm:presLayoutVars>
      </dgm:prSet>
      <dgm:spPr/>
    </dgm:pt>
    <dgm:pt modelId="{13B2BE32-21AD-4F7F-ACF6-E0B99B4ADDC0}" type="pres">
      <dgm:prSet presAssocID="{B61758EC-40C4-410B-8EF2-AB97F7A604C2}" presName="FourNodes_3" presStyleLbl="node1" presStyleIdx="2" presStyleCnt="4">
        <dgm:presLayoutVars>
          <dgm:bulletEnabled val="1"/>
        </dgm:presLayoutVars>
      </dgm:prSet>
      <dgm:spPr/>
    </dgm:pt>
    <dgm:pt modelId="{9AF29059-C1BC-4783-8E54-EB98B9D905F4}" type="pres">
      <dgm:prSet presAssocID="{B61758EC-40C4-410B-8EF2-AB97F7A604C2}" presName="FourNodes_4" presStyleLbl="node1" presStyleIdx="3" presStyleCnt="4">
        <dgm:presLayoutVars>
          <dgm:bulletEnabled val="1"/>
        </dgm:presLayoutVars>
      </dgm:prSet>
      <dgm:spPr/>
    </dgm:pt>
    <dgm:pt modelId="{B1E2CED2-AFD1-4BD4-B53E-17551A1E13B5}" type="pres">
      <dgm:prSet presAssocID="{B61758EC-40C4-410B-8EF2-AB97F7A604C2}" presName="FourConn_1-2" presStyleLbl="fgAccFollowNode1" presStyleIdx="0" presStyleCnt="3">
        <dgm:presLayoutVars>
          <dgm:bulletEnabled val="1"/>
        </dgm:presLayoutVars>
      </dgm:prSet>
      <dgm:spPr/>
    </dgm:pt>
    <dgm:pt modelId="{EEF01054-9987-4465-8295-5500FB86A22C}" type="pres">
      <dgm:prSet presAssocID="{B61758EC-40C4-410B-8EF2-AB97F7A604C2}" presName="FourConn_2-3" presStyleLbl="fgAccFollowNode1" presStyleIdx="1" presStyleCnt="3">
        <dgm:presLayoutVars>
          <dgm:bulletEnabled val="1"/>
        </dgm:presLayoutVars>
      </dgm:prSet>
      <dgm:spPr/>
    </dgm:pt>
    <dgm:pt modelId="{F31E0724-39E3-4873-8D81-E4729A6CC777}" type="pres">
      <dgm:prSet presAssocID="{B61758EC-40C4-410B-8EF2-AB97F7A604C2}" presName="FourConn_3-4" presStyleLbl="fgAccFollowNode1" presStyleIdx="2" presStyleCnt="3">
        <dgm:presLayoutVars>
          <dgm:bulletEnabled val="1"/>
        </dgm:presLayoutVars>
      </dgm:prSet>
      <dgm:spPr/>
    </dgm:pt>
    <dgm:pt modelId="{6B2222B9-21AF-4A17-ABC7-35AA8BD1FD42}" type="pres">
      <dgm:prSet presAssocID="{B61758EC-40C4-410B-8EF2-AB97F7A604C2}" presName="FourNodes_1_text" presStyleLbl="node1" presStyleIdx="3" presStyleCnt="4">
        <dgm:presLayoutVars>
          <dgm:bulletEnabled val="1"/>
        </dgm:presLayoutVars>
      </dgm:prSet>
      <dgm:spPr/>
    </dgm:pt>
    <dgm:pt modelId="{529AE4C0-FEA9-4164-B276-C0B8997C211D}" type="pres">
      <dgm:prSet presAssocID="{B61758EC-40C4-410B-8EF2-AB97F7A604C2}" presName="FourNodes_2_text" presStyleLbl="node1" presStyleIdx="3" presStyleCnt="4">
        <dgm:presLayoutVars>
          <dgm:bulletEnabled val="1"/>
        </dgm:presLayoutVars>
      </dgm:prSet>
      <dgm:spPr/>
    </dgm:pt>
    <dgm:pt modelId="{3E234987-5675-4B71-A8A5-87756511B492}" type="pres">
      <dgm:prSet presAssocID="{B61758EC-40C4-410B-8EF2-AB97F7A604C2}" presName="FourNodes_3_text" presStyleLbl="node1" presStyleIdx="3" presStyleCnt="4">
        <dgm:presLayoutVars>
          <dgm:bulletEnabled val="1"/>
        </dgm:presLayoutVars>
      </dgm:prSet>
      <dgm:spPr/>
    </dgm:pt>
    <dgm:pt modelId="{5EBE379E-38DC-435F-A0F5-70F927A4E388}" type="pres">
      <dgm:prSet presAssocID="{B61758EC-40C4-410B-8EF2-AB97F7A604C2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503C407-EA00-4EFD-BD0F-5A674D76D455}" srcId="{B61758EC-40C4-410B-8EF2-AB97F7A604C2}" destId="{2BFF3998-9489-4BD5-A67B-E71DB5E1E424}" srcOrd="1" destOrd="0" parTransId="{B3433E3C-69F9-40E6-9156-92EEF33938E7}" sibTransId="{FC49097C-F33D-4EA7-9819-BD1178A0100C}"/>
    <dgm:cxn modelId="{75F81109-8144-45FA-9F25-1A9C7A3FF47C}" type="presOf" srcId="{FC49097C-F33D-4EA7-9819-BD1178A0100C}" destId="{EEF01054-9987-4465-8295-5500FB86A22C}" srcOrd="0" destOrd="0" presId="urn:microsoft.com/office/officeart/2005/8/layout/vProcess5"/>
    <dgm:cxn modelId="{4E67D52B-D813-4E06-9F51-8ED40111012C}" type="presOf" srcId="{691AA8B0-DAF2-4654-9D47-7CBE6B4F200B}" destId="{B1E2CED2-AFD1-4BD4-B53E-17551A1E13B5}" srcOrd="0" destOrd="0" presId="urn:microsoft.com/office/officeart/2005/8/layout/vProcess5"/>
    <dgm:cxn modelId="{E056672D-B6DE-478F-A453-836FD06B081B}" type="presOf" srcId="{2BFF3998-9489-4BD5-A67B-E71DB5E1E424}" destId="{529AE4C0-FEA9-4164-B276-C0B8997C211D}" srcOrd="1" destOrd="0" presId="urn:microsoft.com/office/officeart/2005/8/layout/vProcess5"/>
    <dgm:cxn modelId="{87BD6E3D-226F-4F50-A036-AB5324F129AE}" type="presOf" srcId="{5827B4A0-DF64-4FFC-98B3-8F2F08562DD5}" destId="{F31E0724-39E3-4873-8D81-E4729A6CC777}" srcOrd="0" destOrd="0" presId="urn:microsoft.com/office/officeart/2005/8/layout/vProcess5"/>
    <dgm:cxn modelId="{D770855F-654B-4352-9DCB-148A5DEF004E}" type="presOf" srcId="{66ED91C8-191F-4681-89F4-EF3BD335CAB5}" destId="{3E234987-5675-4B71-A8A5-87756511B492}" srcOrd="1" destOrd="0" presId="urn:microsoft.com/office/officeart/2005/8/layout/vProcess5"/>
    <dgm:cxn modelId="{A028FE61-6281-4210-AAF0-31AE08E93123}" type="presOf" srcId="{66ED91C8-191F-4681-89F4-EF3BD335CAB5}" destId="{13B2BE32-21AD-4F7F-ACF6-E0B99B4ADDC0}" srcOrd="0" destOrd="0" presId="urn:microsoft.com/office/officeart/2005/8/layout/vProcess5"/>
    <dgm:cxn modelId="{57BE316A-CE0B-4E6C-8418-88B9759E0E22}" type="presOf" srcId="{BA5748CA-94EE-423B-80B3-32B47F44A3C2}" destId="{5EBE379E-38DC-435F-A0F5-70F927A4E388}" srcOrd="1" destOrd="0" presId="urn:microsoft.com/office/officeart/2005/8/layout/vProcess5"/>
    <dgm:cxn modelId="{006A286C-C825-4369-B89F-03A75537A110}" type="presOf" srcId="{1296A1AB-849C-4F06-A509-40F1E6A17C17}" destId="{1CBBA230-3863-4D54-8071-8B4F1F0D7CF6}" srcOrd="0" destOrd="0" presId="urn:microsoft.com/office/officeart/2005/8/layout/vProcess5"/>
    <dgm:cxn modelId="{D53DD289-6460-4C2B-BEEA-4763030C8B6F}" srcId="{B61758EC-40C4-410B-8EF2-AB97F7A604C2}" destId="{66ED91C8-191F-4681-89F4-EF3BD335CAB5}" srcOrd="2" destOrd="0" parTransId="{DB31B378-32C3-4C3D-97F1-DA982CFFCD82}" sibTransId="{5827B4A0-DF64-4FFC-98B3-8F2F08562DD5}"/>
    <dgm:cxn modelId="{156CA492-A340-42CA-9B9B-B317DCBFECEF}" srcId="{B61758EC-40C4-410B-8EF2-AB97F7A604C2}" destId="{1296A1AB-849C-4F06-A509-40F1E6A17C17}" srcOrd="0" destOrd="0" parTransId="{DEE19272-B573-44DA-B536-51932F48E5E1}" sibTransId="{691AA8B0-DAF2-4654-9D47-7CBE6B4F200B}"/>
    <dgm:cxn modelId="{090E9493-9EAC-4BD6-A755-46AD87DE11C6}" type="presOf" srcId="{2BFF3998-9489-4BD5-A67B-E71DB5E1E424}" destId="{E40297AC-2D52-4350-A3EA-D777174294D3}" srcOrd="0" destOrd="0" presId="urn:microsoft.com/office/officeart/2005/8/layout/vProcess5"/>
    <dgm:cxn modelId="{181A3DA1-9ED0-4DC6-B1C6-E0DEF3F74F74}" srcId="{B61758EC-40C4-410B-8EF2-AB97F7A604C2}" destId="{BA5748CA-94EE-423B-80B3-32B47F44A3C2}" srcOrd="3" destOrd="0" parTransId="{EFC47E8A-8D06-488F-88D3-1CDA35C5DD0E}" sibTransId="{620855FD-A087-471F-807B-017DA64828F1}"/>
    <dgm:cxn modelId="{E125D2CA-4298-4DF6-9F48-12108FC4C31C}" type="presOf" srcId="{B61758EC-40C4-410B-8EF2-AB97F7A604C2}" destId="{6C486FE1-B79B-4371-BCDF-EAF4E279EE4E}" srcOrd="0" destOrd="0" presId="urn:microsoft.com/office/officeart/2005/8/layout/vProcess5"/>
    <dgm:cxn modelId="{57BA36E4-AB90-4708-8D18-B4833D6EAD17}" type="presOf" srcId="{BA5748CA-94EE-423B-80B3-32B47F44A3C2}" destId="{9AF29059-C1BC-4783-8E54-EB98B9D905F4}" srcOrd="0" destOrd="0" presId="urn:microsoft.com/office/officeart/2005/8/layout/vProcess5"/>
    <dgm:cxn modelId="{8228CFED-70DE-4CC5-ADE9-7D1FA0C9CEA5}" type="presOf" srcId="{1296A1AB-849C-4F06-A509-40F1E6A17C17}" destId="{6B2222B9-21AF-4A17-ABC7-35AA8BD1FD42}" srcOrd="1" destOrd="0" presId="urn:microsoft.com/office/officeart/2005/8/layout/vProcess5"/>
    <dgm:cxn modelId="{21150E41-4222-4952-85DA-7EC838BE312D}" type="presParOf" srcId="{6C486FE1-B79B-4371-BCDF-EAF4E279EE4E}" destId="{F638CD35-46F8-48E9-8470-1E0692B6F0CD}" srcOrd="0" destOrd="0" presId="urn:microsoft.com/office/officeart/2005/8/layout/vProcess5"/>
    <dgm:cxn modelId="{83C6787C-DE49-42DC-89DA-9A20AA6F5568}" type="presParOf" srcId="{6C486FE1-B79B-4371-BCDF-EAF4E279EE4E}" destId="{1CBBA230-3863-4D54-8071-8B4F1F0D7CF6}" srcOrd="1" destOrd="0" presId="urn:microsoft.com/office/officeart/2005/8/layout/vProcess5"/>
    <dgm:cxn modelId="{27FD4606-9D51-489E-941A-4A4EA92FE568}" type="presParOf" srcId="{6C486FE1-B79B-4371-BCDF-EAF4E279EE4E}" destId="{E40297AC-2D52-4350-A3EA-D777174294D3}" srcOrd="2" destOrd="0" presId="urn:microsoft.com/office/officeart/2005/8/layout/vProcess5"/>
    <dgm:cxn modelId="{E5CAF4FA-E6FB-4E86-B6C8-3D713EB0083C}" type="presParOf" srcId="{6C486FE1-B79B-4371-BCDF-EAF4E279EE4E}" destId="{13B2BE32-21AD-4F7F-ACF6-E0B99B4ADDC0}" srcOrd="3" destOrd="0" presId="urn:microsoft.com/office/officeart/2005/8/layout/vProcess5"/>
    <dgm:cxn modelId="{AC93C5A5-16D1-47A0-B7B6-8C8A0277CBEC}" type="presParOf" srcId="{6C486FE1-B79B-4371-BCDF-EAF4E279EE4E}" destId="{9AF29059-C1BC-4783-8E54-EB98B9D905F4}" srcOrd="4" destOrd="0" presId="urn:microsoft.com/office/officeart/2005/8/layout/vProcess5"/>
    <dgm:cxn modelId="{3F50E8F6-AF4A-4505-9D94-D4C751CCF86B}" type="presParOf" srcId="{6C486FE1-B79B-4371-BCDF-EAF4E279EE4E}" destId="{B1E2CED2-AFD1-4BD4-B53E-17551A1E13B5}" srcOrd="5" destOrd="0" presId="urn:microsoft.com/office/officeart/2005/8/layout/vProcess5"/>
    <dgm:cxn modelId="{1838ECFB-CBBF-46D7-8C12-DF058AB00FCC}" type="presParOf" srcId="{6C486FE1-B79B-4371-BCDF-EAF4E279EE4E}" destId="{EEF01054-9987-4465-8295-5500FB86A22C}" srcOrd="6" destOrd="0" presId="urn:microsoft.com/office/officeart/2005/8/layout/vProcess5"/>
    <dgm:cxn modelId="{E7EDA5C0-061C-4EF9-8A37-B1382BAD682F}" type="presParOf" srcId="{6C486FE1-B79B-4371-BCDF-EAF4E279EE4E}" destId="{F31E0724-39E3-4873-8D81-E4729A6CC777}" srcOrd="7" destOrd="0" presId="urn:microsoft.com/office/officeart/2005/8/layout/vProcess5"/>
    <dgm:cxn modelId="{8FE2F46D-4B69-4153-BE79-1DB6C1564A8A}" type="presParOf" srcId="{6C486FE1-B79B-4371-BCDF-EAF4E279EE4E}" destId="{6B2222B9-21AF-4A17-ABC7-35AA8BD1FD42}" srcOrd="8" destOrd="0" presId="urn:microsoft.com/office/officeart/2005/8/layout/vProcess5"/>
    <dgm:cxn modelId="{F60443CB-E024-467E-B1A2-1E432EE277EB}" type="presParOf" srcId="{6C486FE1-B79B-4371-BCDF-EAF4E279EE4E}" destId="{529AE4C0-FEA9-4164-B276-C0B8997C211D}" srcOrd="9" destOrd="0" presId="urn:microsoft.com/office/officeart/2005/8/layout/vProcess5"/>
    <dgm:cxn modelId="{3EB7351D-43D9-4A3A-8474-2968E1587B12}" type="presParOf" srcId="{6C486FE1-B79B-4371-BCDF-EAF4E279EE4E}" destId="{3E234987-5675-4B71-A8A5-87756511B492}" srcOrd="10" destOrd="0" presId="urn:microsoft.com/office/officeart/2005/8/layout/vProcess5"/>
    <dgm:cxn modelId="{7CEA3D3C-68F7-42E0-96F1-1A1F960AE1A1}" type="presParOf" srcId="{6C486FE1-B79B-4371-BCDF-EAF4E279EE4E}" destId="{5EBE379E-38DC-435F-A0F5-70F927A4E38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34B967-1DF2-43B7-B126-314C7039BC9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519389D-7D80-4C50-8D76-FD4BEFBE199C}">
      <dgm:prSet/>
      <dgm:spPr/>
      <dgm:t>
        <a:bodyPr/>
        <a:lstStyle/>
        <a:p>
          <a:r>
            <a:rPr lang="tr-TR"/>
            <a:t>Kimyasal olarak oksidasyon, elektronların uzaklaştırılması, indirgenme ise, elektronların kazanılması olarak tanımlanır. Dolayısıyla bir molekülün (elektron donörü) oksidasyonuna her zaman ikinci bir molekülün (elektron alıcısı) indirgenmesi eşlik eder. Bu oksidasyon-redüksiyon prensibi biyokimyasal sistemler için de geçerlidir ve biyolojik oksidasyonun doğasının anlaşılmasının altında yatan önemli bir kavramdır. </a:t>
          </a:r>
          <a:endParaRPr lang="en-US"/>
        </a:p>
      </dgm:t>
    </dgm:pt>
    <dgm:pt modelId="{A0C07B9D-DEC8-4D93-9BB2-BBBF37880BE1}" type="parTrans" cxnId="{6629AEC7-7F70-4B5B-9D00-8182E30A5C43}">
      <dgm:prSet/>
      <dgm:spPr/>
      <dgm:t>
        <a:bodyPr/>
        <a:lstStyle/>
        <a:p>
          <a:endParaRPr lang="en-US"/>
        </a:p>
      </dgm:t>
    </dgm:pt>
    <dgm:pt modelId="{0A055514-DC67-4062-B1A1-58105F547345}" type="sibTrans" cxnId="{6629AEC7-7F70-4B5B-9D00-8182E30A5C43}">
      <dgm:prSet/>
      <dgm:spPr/>
      <dgm:t>
        <a:bodyPr/>
        <a:lstStyle/>
        <a:p>
          <a:endParaRPr lang="en-US"/>
        </a:p>
      </dgm:t>
    </dgm:pt>
    <dgm:pt modelId="{CD79DB51-269A-45C1-8FC8-FC9A810330E8}">
      <dgm:prSet/>
      <dgm:spPr/>
      <dgm:t>
        <a:bodyPr/>
        <a:lstStyle/>
        <a:p>
          <a:r>
            <a:rPr lang="tr-TR"/>
            <a:t>Birçok biyolojik oksidasyonun, örneğin dehidrojenasyonlar gibi moleküler oksijenin katılımı olmadan gerçekleşebileceğini unutmayın. </a:t>
          </a:r>
          <a:endParaRPr lang="en-US"/>
        </a:p>
      </dgm:t>
    </dgm:pt>
    <dgm:pt modelId="{C0228BC5-F784-4DAB-AC57-81E719F050E3}" type="parTrans" cxnId="{249507CB-9FED-48E7-A873-B64A860475C0}">
      <dgm:prSet/>
      <dgm:spPr/>
      <dgm:t>
        <a:bodyPr/>
        <a:lstStyle/>
        <a:p>
          <a:endParaRPr lang="en-US"/>
        </a:p>
      </dgm:t>
    </dgm:pt>
    <dgm:pt modelId="{D9000CD8-DB90-465B-8A60-81508A2BE6CB}" type="sibTrans" cxnId="{249507CB-9FED-48E7-A873-B64A860475C0}">
      <dgm:prSet/>
      <dgm:spPr/>
      <dgm:t>
        <a:bodyPr/>
        <a:lstStyle/>
        <a:p>
          <a:endParaRPr lang="en-US"/>
        </a:p>
      </dgm:t>
    </dgm:pt>
    <dgm:pt modelId="{8B9D0AB7-CFAD-456C-91F9-82C7E47F4C26}">
      <dgm:prSet/>
      <dgm:spPr/>
      <dgm:t>
        <a:bodyPr/>
        <a:lstStyle/>
        <a:p>
          <a:r>
            <a:rPr lang="tr-TR"/>
            <a:t>Yüksek hayvanların yaşamı kesinlikle solunum için oksijen sağlanmasına bağlıdır; bu süreç sayesinde hücreler enerjiyi ATP formunda oluştururlar.</a:t>
          </a:r>
          <a:endParaRPr lang="en-US"/>
        </a:p>
      </dgm:t>
    </dgm:pt>
    <dgm:pt modelId="{FD1B2C75-4FD3-4F3B-8212-EF8EAB7B7269}" type="parTrans" cxnId="{9332B985-6324-4B1C-BD31-1D821F1C5E6B}">
      <dgm:prSet/>
      <dgm:spPr/>
      <dgm:t>
        <a:bodyPr/>
        <a:lstStyle/>
        <a:p>
          <a:endParaRPr lang="en-US"/>
        </a:p>
      </dgm:t>
    </dgm:pt>
    <dgm:pt modelId="{353F5CB8-D1A6-4397-BFB3-2BFBCB325A75}" type="sibTrans" cxnId="{9332B985-6324-4B1C-BD31-1D821F1C5E6B}">
      <dgm:prSet/>
      <dgm:spPr/>
      <dgm:t>
        <a:bodyPr/>
        <a:lstStyle/>
        <a:p>
          <a:endParaRPr lang="en-US"/>
        </a:p>
      </dgm:t>
    </dgm:pt>
    <dgm:pt modelId="{A7E0307E-0AAA-461E-9AE5-FBAC6FFA2711}">
      <dgm:prSet/>
      <dgm:spPr/>
      <dgm:t>
        <a:bodyPr/>
        <a:lstStyle/>
        <a:p>
          <a:r>
            <a:rPr lang="tr-TR"/>
            <a:t>Hidrojen oksijenle tepkimeye girerek su oluşturur. Ek olarak moleküler oksijen, oksijenazlar olarak adlandırılan enzimler tarafından çeşitli substratlara dahil edilir; </a:t>
          </a:r>
          <a:endParaRPr lang="en-US"/>
        </a:p>
      </dgm:t>
    </dgm:pt>
    <dgm:pt modelId="{F78D6EBC-8E6B-4437-B2DD-19EB6ED95914}" type="parTrans" cxnId="{86E90584-207B-486D-9BD0-3954E48F4079}">
      <dgm:prSet/>
      <dgm:spPr/>
      <dgm:t>
        <a:bodyPr/>
        <a:lstStyle/>
        <a:p>
          <a:endParaRPr lang="en-US"/>
        </a:p>
      </dgm:t>
    </dgm:pt>
    <dgm:pt modelId="{42909F28-BDA6-4F5B-85AF-4986B0D04234}" type="sibTrans" cxnId="{86E90584-207B-486D-9BD0-3954E48F4079}">
      <dgm:prSet/>
      <dgm:spPr/>
      <dgm:t>
        <a:bodyPr/>
        <a:lstStyle/>
        <a:p>
          <a:endParaRPr lang="en-US"/>
        </a:p>
      </dgm:t>
    </dgm:pt>
    <dgm:pt modelId="{B9F9A95C-4BCD-41F4-8A7F-29E26B9616FE}">
      <dgm:prSet/>
      <dgm:spPr/>
      <dgm:t>
        <a:bodyPr/>
        <a:lstStyle/>
        <a:p>
          <a:r>
            <a:rPr lang="tr-TR"/>
            <a:t>Birçok ilaç, kirletici ve kimyasal karsinojen (ksenobiyotikler), sitokrom P450 sistemi olarak bilinen bu sınıfın enzimleri tarafından metabolize edilir. </a:t>
          </a:r>
          <a:endParaRPr lang="en-US"/>
        </a:p>
      </dgm:t>
    </dgm:pt>
    <dgm:pt modelId="{1952CA56-F963-4082-9A70-D3D80D3A66A2}" type="parTrans" cxnId="{BFC4394C-C082-4F18-BFF0-FCC26CB21A07}">
      <dgm:prSet/>
      <dgm:spPr/>
      <dgm:t>
        <a:bodyPr/>
        <a:lstStyle/>
        <a:p>
          <a:endParaRPr lang="en-US"/>
        </a:p>
      </dgm:t>
    </dgm:pt>
    <dgm:pt modelId="{5A4D0F9A-C52E-4EC0-A252-83D931E124D2}" type="sibTrans" cxnId="{BFC4394C-C082-4F18-BFF0-FCC26CB21A07}">
      <dgm:prSet/>
      <dgm:spPr/>
      <dgm:t>
        <a:bodyPr/>
        <a:lstStyle/>
        <a:p>
          <a:endParaRPr lang="en-US"/>
        </a:p>
      </dgm:t>
    </dgm:pt>
    <dgm:pt modelId="{A7E8315B-9E98-4A0A-869B-592E5510A81D}">
      <dgm:prSet/>
      <dgm:spPr/>
      <dgm:t>
        <a:bodyPr/>
        <a:lstStyle/>
        <a:p>
          <a:r>
            <a:rPr lang="tr-TR"/>
            <a:t>Solunum veya dolaşım yetmezliği olan hastaların tedavisinde oksijen verilmesi hayat kurtarıcı olabilir.</a:t>
          </a:r>
          <a:endParaRPr lang="en-US"/>
        </a:p>
      </dgm:t>
    </dgm:pt>
    <dgm:pt modelId="{ACDB3245-7E83-4B94-AB8D-6906DE9B82CF}" type="parTrans" cxnId="{3F08B2F0-8C19-490B-B5B0-DF5E5A5B14A4}">
      <dgm:prSet/>
      <dgm:spPr/>
      <dgm:t>
        <a:bodyPr/>
        <a:lstStyle/>
        <a:p>
          <a:endParaRPr lang="en-US"/>
        </a:p>
      </dgm:t>
    </dgm:pt>
    <dgm:pt modelId="{09AD1887-657A-4DFE-9A88-474488FDA4D6}" type="sibTrans" cxnId="{3F08B2F0-8C19-490B-B5B0-DF5E5A5B14A4}">
      <dgm:prSet/>
      <dgm:spPr/>
      <dgm:t>
        <a:bodyPr/>
        <a:lstStyle/>
        <a:p>
          <a:endParaRPr lang="en-US"/>
        </a:p>
      </dgm:t>
    </dgm:pt>
    <dgm:pt modelId="{75DAD839-12E7-449A-9AC4-716323D77561}" type="pres">
      <dgm:prSet presAssocID="{CA34B967-1DF2-43B7-B126-314C7039BC9C}" presName="Name0" presStyleCnt="0">
        <dgm:presLayoutVars>
          <dgm:dir/>
          <dgm:resizeHandles val="exact"/>
        </dgm:presLayoutVars>
      </dgm:prSet>
      <dgm:spPr/>
    </dgm:pt>
    <dgm:pt modelId="{C72EF0A9-0835-4013-B62D-F9B0DED1BE27}" type="pres">
      <dgm:prSet presAssocID="{E519389D-7D80-4C50-8D76-FD4BEFBE199C}" presName="node" presStyleLbl="node1" presStyleIdx="0" presStyleCnt="6">
        <dgm:presLayoutVars>
          <dgm:bulletEnabled val="1"/>
        </dgm:presLayoutVars>
      </dgm:prSet>
      <dgm:spPr/>
    </dgm:pt>
    <dgm:pt modelId="{F287AA8E-A780-4944-B2FE-766A575CF1F1}" type="pres">
      <dgm:prSet presAssocID="{0A055514-DC67-4062-B1A1-58105F547345}" presName="sibTrans" presStyleLbl="sibTrans1D1" presStyleIdx="0" presStyleCnt="5"/>
      <dgm:spPr/>
    </dgm:pt>
    <dgm:pt modelId="{D8EDAD42-5173-448B-BA58-03326639A751}" type="pres">
      <dgm:prSet presAssocID="{0A055514-DC67-4062-B1A1-58105F547345}" presName="connectorText" presStyleLbl="sibTrans1D1" presStyleIdx="0" presStyleCnt="5"/>
      <dgm:spPr/>
    </dgm:pt>
    <dgm:pt modelId="{87945147-4FBC-465A-AE89-4EC972A1A27E}" type="pres">
      <dgm:prSet presAssocID="{CD79DB51-269A-45C1-8FC8-FC9A810330E8}" presName="node" presStyleLbl="node1" presStyleIdx="1" presStyleCnt="6">
        <dgm:presLayoutVars>
          <dgm:bulletEnabled val="1"/>
        </dgm:presLayoutVars>
      </dgm:prSet>
      <dgm:spPr/>
    </dgm:pt>
    <dgm:pt modelId="{1DED7DE2-782A-4606-9913-4217AD397ED0}" type="pres">
      <dgm:prSet presAssocID="{D9000CD8-DB90-465B-8A60-81508A2BE6CB}" presName="sibTrans" presStyleLbl="sibTrans1D1" presStyleIdx="1" presStyleCnt="5"/>
      <dgm:spPr/>
    </dgm:pt>
    <dgm:pt modelId="{6FF0D247-D983-4D60-94A6-834932FF8CD7}" type="pres">
      <dgm:prSet presAssocID="{D9000CD8-DB90-465B-8A60-81508A2BE6CB}" presName="connectorText" presStyleLbl="sibTrans1D1" presStyleIdx="1" presStyleCnt="5"/>
      <dgm:spPr/>
    </dgm:pt>
    <dgm:pt modelId="{8781BA28-6E6A-48AB-A21E-F1709742E68E}" type="pres">
      <dgm:prSet presAssocID="{8B9D0AB7-CFAD-456C-91F9-82C7E47F4C26}" presName="node" presStyleLbl="node1" presStyleIdx="2" presStyleCnt="6">
        <dgm:presLayoutVars>
          <dgm:bulletEnabled val="1"/>
        </dgm:presLayoutVars>
      </dgm:prSet>
      <dgm:spPr/>
    </dgm:pt>
    <dgm:pt modelId="{B0648D71-933F-4114-8C0A-05975F5F43DF}" type="pres">
      <dgm:prSet presAssocID="{353F5CB8-D1A6-4397-BFB3-2BFBCB325A75}" presName="sibTrans" presStyleLbl="sibTrans1D1" presStyleIdx="2" presStyleCnt="5"/>
      <dgm:spPr/>
    </dgm:pt>
    <dgm:pt modelId="{BA874D58-C8AB-4259-A8ED-8D6D79163DB5}" type="pres">
      <dgm:prSet presAssocID="{353F5CB8-D1A6-4397-BFB3-2BFBCB325A75}" presName="connectorText" presStyleLbl="sibTrans1D1" presStyleIdx="2" presStyleCnt="5"/>
      <dgm:spPr/>
    </dgm:pt>
    <dgm:pt modelId="{EFC7F421-7274-4A1A-989E-6C900CF59918}" type="pres">
      <dgm:prSet presAssocID="{A7E0307E-0AAA-461E-9AE5-FBAC6FFA2711}" presName="node" presStyleLbl="node1" presStyleIdx="3" presStyleCnt="6">
        <dgm:presLayoutVars>
          <dgm:bulletEnabled val="1"/>
        </dgm:presLayoutVars>
      </dgm:prSet>
      <dgm:spPr/>
    </dgm:pt>
    <dgm:pt modelId="{3817C552-06DA-4422-80CD-1A53C9DCBDDE}" type="pres">
      <dgm:prSet presAssocID="{42909F28-BDA6-4F5B-85AF-4986B0D04234}" presName="sibTrans" presStyleLbl="sibTrans1D1" presStyleIdx="3" presStyleCnt="5"/>
      <dgm:spPr/>
    </dgm:pt>
    <dgm:pt modelId="{E56B6A1E-D7D5-4EFE-9050-CBB3CF2EB88B}" type="pres">
      <dgm:prSet presAssocID="{42909F28-BDA6-4F5B-85AF-4986B0D04234}" presName="connectorText" presStyleLbl="sibTrans1D1" presStyleIdx="3" presStyleCnt="5"/>
      <dgm:spPr/>
    </dgm:pt>
    <dgm:pt modelId="{8FA3D7BE-2E50-41CC-A08D-C7525B08BF67}" type="pres">
      <dgm:prSet presAssocID="{B9F9A95C-4BCD-41F4-8A7F-29E26B9616FE}" presName="node" presStyleLbl="node1" presStyleIdx="4" presStyleCnt="6">
        <dgm:presLayoutVars>
          <dgm:bulletEnabled val="1"/>
        </dgm:presLayoutVars>
      </dgm:prSet>
      <dgm:spPr/>
    </dgm:pt>
    <dgm:pt modelId="{1562EC56-DD46-4B60-B74B-1009853B0FC2}" type="pres">
      <dgm:prSet presAssocID="{5A4D0F9A-C52E-4EC0-A252-83D931E124D2}" presName="sibTrans" presStyleLbl="sibTrans1D1" presStyleIdx="4" presStyleCnt="5"/>
      <dgm:spPr/>
    </dgm:pt>
    <dgm:pt modelId="{8D5AD71D-2C35-47C0-AEB3-34BF5F126656}" type="pres">
      <dgm:prSet presAssocID="{5A4D0F9A-C52E-4EC0-A252-83D931E124D2}" presName="connectorText" presStyleLbl="sibTrans1D1" presStyleIdx="4" presStyleCnt="5"/>
      <dgm:spPr/>
    </dgm:pt>
    <dgm:pt modelId="{421EC687-B08A-44DB-9C20-DBEC16671CDA}" type="pres">
      <dgm:prSet presAssocID="{A7E8315B-9E98-4A0A-869B-592E5510A81D}" presName="node" presStyleLbl="node1" presStyleIdx="5" presStyleCnt="6">
        <dgm:presLayoutVars>
          <dgm:bulletEnabled val="1"/>
        </dgm:presLayoutVars>
      </dgm:prSet>
      <dgm:spPr/>
    </dgm:pt>
  </dgm:ptLst>
  <dgm:cxnLst>
    <dgm:cxn modelId="{729B0E08-F347-4BF9-A18F-4352B0D5EA7A}" type="presOf" srcId="{5A4D0F9A-C52E-4EC0-A252-83D931E124D2}" destId="{8D5AD71D-2C35-47C0-AEB3-34BF5F126656}" srcOrd="1" destOrd="0" presId="urn:microsoft.com/office/officeart/2016/7/layout/RepeatingBendingProcessNew"/>
    <dgm:cxn modelId="{2CBBD412-A731-4230-9C18-1C39A3C17348}" type="presOf" srcId="{D9000CD8-DB90-465B-8A60-81508A2BE6CB}" destId="{6FF0D247-D983-4D60-94A6-834932FF8CD7}" srcOrd="1" destOrd="0" presId="urn:microsoft.com/office/officeart/2016/7/layout/RepeatingBendingProcessNew"/>
    <dgm:cxn modelId="{DCB2B515-441C-4B9C-B26F-1C1C8256E8EB}" type="presOf" srcId="{A7E8315B-9E98-4A0A-869B-592E5510A81D}" destId="{421EC687-B08A-44DB-9C20-DBEC16671CDA}" srcOrd="0" destOrd="0" presId="urn:microsoft.com/office/officeart/2016/7/layout/RepeatingBendingProcessNew"/>
    <dgm:cxn modelId="{88034F1B-16C4-466F-BC0F-C9EC94A222E0}" type="presOf" srcId="{0A055514-DC67-4062-B1A1-58105F547345}" destId="{D8EDAD42-5173-448B-BA58-03326639A751}" srcOrd="1" destOrd="0" presId="urn:microsoft.com/office/officeart/2016/7/layout/RepeatingBendingProcessNew"/>
    <dgm:cxn modelId="{C714532B-9CD0-4C7B-B2A8-E5053A89FAB4}" type="presOf" srcId="{E519389D-7D80-4C50-8D76-FD4BEFBE199C}" destId="{C72EF0A9-0835-4013-B62D-F9B0DED1BE27}" srcOrd="0" destOrd="0" presId="urn:microsoft.com/office/officeart/2016/7/layout/RepeatingBendingProcessNew"/>
    <dgm:cxn modelId="{15730B67-70ED-4134-9F61-9066C975803D}" type="presOf" srcId="{42909F28-BDA6-4F5B-85AF-4986B0D04234}" destId="{E56B6A1E-D7D5-4EFE-9050-CBB3CF2EB88B}" srcOrd="1" destOrd="0" presId="urn:microsoft.com/office/officeart/2016/7/layout/RepeatingBendingProcessNew"/>
    <dgm:cxn modelId="{BFC4394C-C082-4F18-BFF0-FCC26CB21A07}" srcId="{CA34B967-1DF2-43B7-B126-314C7039BC9C}" destId="{B9F9A95C-4BCD-41F4-8A7F-29E26B9616FE}" srcOrd="4" destOrd="0" parTransId="{1952CA56-F963-4082-9A70-D3D80D3A66A2}" sibTransId="{5A4D0F9A-C52E-4EC0-A252-83D931E124D2}"/>
    <dgm:cxn modelId="{844CF84E-DD10-4979-8790-00BB2EC4156B}" type="presOf" srcId="{B9F9A95C-4BCD-41F4-8A7F-29E26B9616FE}" destId="{8FA3D7BE-2E50-41CC-A08D-C7525B08BF67}" srcOrd="0" destOrd="0" presId="urn:microsoft.com/office/officeart/2016/7/layout/RepeatingBendingProcessNew"/>
    <dgm:cxn modelId="{31536553-B997-47D9-89F4-1D3541EBB279}" type="presOf" srcId="{42909F28-BDA6-4F5B-85AF-4986B0D04234}" destId="{3817C552-06DA-4422-80CD-1A53C9DCBDDE}" srcOrd="0" destOrd="0" presId="urn:microsoft.com/office/officeart/2016/7/layout/RepeatingBendingProcessNew"/>
    <dgm:cxn modelId="{47282B7D-B5C5-41CA-B19B-0851D1185112}" type="presOf" srcId="{353F5CB8-D1A6-4397-BFB3-2BFBCB325A75}" destId="{BA874D58-C8AB-4259-A8ED-8D6D79163DB5}" srcOrd="1" destOrd="0" presId="urn:microsoft.com/office/officeart/2016/7/layout/RepeatingBendingProcessNew"/>
    <dgm:cxn modelId="{86E90584-207B-486D-9BD0-3954E48F4079}" srcId="{CA34B967-1DF2-43B7-B126-314C7039BC9C}" destId="{A7E0307E-0AAA-461E-9AE5-FBAC6FFA2711}" srcOrd="3" destOrd="0" parTransId="{F78D6EBC-8E6B-4437-B2DD-19EB6ED95914}" sibTransId="{42909F28-BDA6-4F5B-85AF-4986B0D04234}"/>
    <dgm:cxn modelId="{9332B985-6324-4B1C-BD31-1D821F1C5E6B}" srcId="{CA34B967-1DF2-43B7-B126-314C7039BC9C}" destId="{8B9D0AB7-CFAD-456C-91F9-82C7E47F4C26}" srcOrd="2" destOrd="0" parTransId="{FD1B2C75-4FD3-4F3B-8212-EF8EAB7B7269}" sibTransId="{353F5CB8-D1A6-4397-BFB3-2BFBCB325A75}"/>
    <dgm:cxn modelId="{DBDB889B-E5A3-437D-91FB-F105AD01EE24}" type="presOf" srcId="{8B9D0AB7-CFAD-456C-91F9-82C7E47F4C26}" destId="{8781BA28-6E6A-48AB-A21E-F1709742E68E}" srcOrd="0" destOrd="0" presId="urn:microsoft.com/office/officeart/2016/7/layout/RepeatingBendingProcessNew"/>
    <dgm:cxn modelId="{C9D934A0-7AB0-4A5C-ADAE-2DDF18066AFC}" type="presOf" srcId="{CA34B967-1DF2-43B7-B126-314C7039BC9C}" destId="{75DAD839-12E7-449A-9AC4-716323D77561}" srcOrd="0" destOrd="0" presId="urn:microsoft.com/office/officeart/2016/7/layout/RepeatingBendingProcessNew"/>
    <dgm:cxn modelId="{7A2140A6-F6CA-464E-AFF9-BCB44FA2163B}" type="presOf" srcId="{A7E0307E-0AAA-461E-9AE5-FBAC6FFA2711}" destId="{EFC7F421-7274-4A1A-989E-6C900CF59918}" srcOrd="0" destOrd="0" presId="urn:microsoft.com/office/officeart/2016/7/layout/RepeatingBendingProcessNew"/>
    <dgm:cxn modelId="{08673AB4-8017-4FB9-B1AA-71BC7BAAFB9C}" type="presOf" srcId="{353F5CB8-D1A6-4397-BFB3-2BFBCB325A75}" destId="{B0648D71-933F-4114-8C0A-05975F5F43DF}" srcOrd="0" destOrd="0" presId="urn:microsoft.com/office/officeart/2016/7/layout/RepeatingBendingProcessNew"/>
    <dgm:cxn modelId="{CEDF35B7-C4A6-448E-99B1-E1B03FAD7387}" type="presOf" srcId="{D9000CD8-DB90-465B-8A60-81508A2BE6CB}" destId="{1DED7DE2-782A-4606-9913-4217AD397ED0}" srcOrd="0" destOrd="0" presId="urn:microsoft.com/office/officeart/2016/7/layout/RepeatingBendingProcessNew"/>
    <dgm:cxn modelId="{0302CCBD-1FDE-4971-AA63-3AC463AA997C}" type="presOf" srcId="{CD79DB51-269A-45C1-8FC8-FC9A810330E8}" destId="{87945147-4FBC-465A-AE89-4EC972A1A27E}" srcOrd="0" destOrd="0" presId="urn:microsoft.com/office/officeart/2016/7/layout/RepeatingBendingProcessNew"/>
    <dgm:cxn modelId="{6629AEC7-7F70-4B5B-9D00-8182E30A5C43}" srcId="{CA34B967-1DF2-43B7-B126-314C7039BC9C}" destId="{E519389D-7D80-4C50-8D76-FD4BEFBE199C}" srcOrd="0" destOrd="0" parTransId="{A0C07B9D-DEC8-4D93-9BB2-BBBF37880BE1}" sibTransId="{0A055514-DC67-4062-B1A1-58105F547345}"/>
    <dgm:cxn modelId="{249507CB-9FED-48E7-A873-B64A860475C0}" srcId="{CA34B967-1DF2-43B7-B126-314C7039BC9C}" destId="{CD79DB51-269A-45C1-8FC8-FC9A810330E8}" srcOrd="1" destOrd="0" parTransId="{C0228BC5-F784-4DAB-AC57-81E719F050E3}" sibTransId="{D9000CD8-DB90-465B-8A60-81508A2BE6CB}"/>
    <dgm:cxn modelId="{9287B7E4-B00F-4F89-830D-401F9AF88356}" type="presOf" srcId="{0A055514-DC67-4062-B1A1-58105F547345}" destId="{F287AA8E-A780-4944-B2FE-766A575CF1F1}" srcOrd="0" destOrd="0" presId="urn:microsoft.com/office/officeart/2016/7/layout/RepeatingBendingProcessNew"/>
    <dgm:cxn modelId="{2DF462E6-DF4A-4982-8042-7B1BEDE5E6CF}" type="presOf" srcId="{5A4D0F9A-C52E-4EC0-A252-83D931E124D2}" destId="{1562EC56-DD46-4B60-B74B-1009853B0FC2}" srcOrd="0" destOrd="0" presId="urn:microsoft.com/office/officeart/2016/7/layout/RepeatingBendingProcessNew"/>
    <dgm:cxn modelId="{3F08B2F0-8C19-490B-B5B0-DF5E5A5B14A4}" srcId="{CA34B967-1DF2-43B7-B126-314C7039BC9C}" destId="{A7E8315B-9E98-4A0A-869B-592E5510A81D}" srcOrd="5" destOrd="0" parTransId="{ACDB3245-7E83-4B94-AB8D-6906DE9B82CF}" sibTransId="{09AD1887-657A-4DFE-9A88-474488FDA4D6}"/>
    <dgm:cxn modelId="{4B9FCCD6-54C3-4308-BB07-C258E13B3792}" type="presParOf" srcId="{75DAD839-12E7-449A-9AC4-716323D77561}" destId="{C72EF0A9-0835-4013-B62D-F9B0DED1BE27}" srcOrd="0" destOrd="0" presId="urn:microsoft.com/office/officeart/2016/7/layout/RepeatingBendingProcessNew"/>
    <dgm:cxn modelId="{864FEBB5-274B-461A-84B4-32BFC122DC47}" type="presParOf" srcId="{75DAD839-12E7-449A-9AC4-716323D77561}" destId="{F287AA8E-A780-4944-B2FE-766A575CF1F1}" srcOrd="1" destOrd="0" presId="urn:microsoft.com/office/officeart/2016/7/layout/RepeatingBendingProcessNew"/>
    <dgm:cxn modelId="{4B90CF7D-F888-43F2-B7EE-EAA34698DC6E}" type="presParOf" srcId="{F287AA8E-A780-4944-B2FE-766A575CF1F1}" destId="{D8EDAD42-5173-448B-BA58-03326639A751}" srcOrd="0" destOrd="0" presId="urn:microsoft.com/office/officeart/2016/7/layout/RepeatingBendingProcessNew"/>
    <dgm:cxn modelId="{DEB1DF45-51CA-4198-9EDF-2230F182EEFB}" type="presParOf" srcId="{75DAD839-12E7-449A-9AC4-716323D77561}" destId="{87945147-4FBC-465A-AE89-4EC972A1A27E}" srcOrd="2" destOrd="0" presId="urn:microsoft.com/office/officeart/2016/7/layout/RepeatingBendingProcessNew"/>
    <dgm:cxn modelId="{5F5CAD0A-F830-4155-882F-423B65EB420D}" type="presParOf" srcId="{75DAD839-12E7-449A-9AC4-716323D77561}" destId="{1DED7DE2-782A-4606-9913-4217AD397ED0}" srcOrd="3" destOrd="0" presId="urn:microsoft.com/office/officeart/2016/7/layout/RepeatingBendingProcessNew"/>
    <dgm:cxn modelId="{B9D447EA-BD71-40E3-9022-436874891CE1}" type="presParOf" srcId="{1DED7DE2-782A-4606-9913-4217AD397ED0}" destId="{6FF0D247-D983-4D60-94A6-834932FF8CD7}" srcOrd="0" destOrd="0" presId="urn:microsoft.com/office/officeart/2016/7/layout/RepeatingBendingProcessNew"/>
    <dgm:cxn modelId="{016BD92B-D028-470C-94F0-B35ECCA0F558}" type="presParOf" srcId="{75DAD839-12E7-449A-9AC4-716323D77561}" destId="{8781BA28-6E6A-48AB-A21E-F1709742E68E}" srcOrd="4" destOrd="0" presId="urn:microsoft.com/office/officeart/2016/7/layout/RepeatingBendingProcessNew"/>
    <dgm:cxn modelId="{F332208D-AD9C-4AD1-909D-5726120050AA}" type="presParOf" srcId="{75DAD839-12E7-449A-9AC4-716323D77561}" destId="{B0648D71-933F-4114-8C0A-05975F5F43DF}" srcOrd="5" destOrd="0" presId="urn:microsoft.com/office/officeart/2016/7/layout/RepeatingBendingProcessNew"/>
    <dgm:cxn modelId="{5E4A2CD6-D180-4E5B-B1CB-DDAECEC20209}" type="presParOf" srcId="{B0648D71-933F-4114-8C0A-05975F5F43DF}" destId="{BA874D58-C8AB-4259-A8ED-8D6D79163DB5}" srcOrd="0" destOrd="0" presId="urn:microsoft.com/office/officeart/2016/7/layout/RepeatingBendingProcessNew"/>
    <dgm:cxn modelId="{51CAD5D1-F976-4F6F-B224-A5271C41B2AF}" type="presParOf" srcId="{75DAD839-12E7-449A-9AC4-716323D77561}" destId="{EFC7F421-7274-4A1A-989E-6C900CF59918}" srcOrd="6" destOrd="0" presId="urn:microsoft.com/office/officeart/2016/7/layout/RepeatingBendingProcessNew"/>
    <dgm:cxn modelId="{1737C4F4-1A57-4CD6-8B27-4390C9C41C4F}" type="presParOf" srcId="{75DAD839-12E7-449A-9AC4-716323D77561}" destId="{3817C552-06DA-4422-80CD-1A53C9DCBDDE}" srcOrd="7" destOrd="0" presId="urn:microsoft.com/office/officeart/2016/7/layout/RepeatingBendingProcessNew"/>
    <dgm:cxn modelId="{3EAD6559-AB72-4630-94B3-0F29A69BC399}" type="presParOf" srcId="{3817C552-06DA-4422-80CD-1A53C9DCBDDE}" destId="{E56B6A1E-D7D5-4EFE-9050-CBB3CF2EB88B}" srcOrd="0" destOrd="0" presId="urn:microsoft.com/office/officeart/2016/7/layout/RepeatingBendingProcessNew"/>
    <dgm:cxn modelId="{3925F505-86E2-48D8-9895-45940238759D}" type="presParOf" srcId="{75DAD839-12E7-449A-9AC4-716323D77561}" destId="{8FA3D7BE-2E50-41CC-A08D-C7525B08BF67}" srcOrd="8" destOrd="0" presId="urn:microsoft.com/office/officeart/2016/7/layout/RepeatingBendingProcessNew"/>
    <dgm:cxn modelId="{4C7DC04E-37FB-4FEC-9134-FBE180678A65}" type="presParOf" srcId="{75DAD839-12E7-449A-9AC4-716323D77561}" destId="{1562EC56-DD46-4B60-B74B-1009853B0FC2}" srcOrd="9" destOrd="0" presId="urn:microsoft.com/office/officeart/2016/7/layout/RepeatingBendingProcessNew"/>
    <dgm:cxn modelId="{89A42D69-85DE-48A1-A715-59840375545B}" type="presParOf" srcId="{1562EC56-DD46-4B60-B74B-1009853B0FC2}" destId="{8D5AD71D-2C35-47C0-AEB3-34BF5F126656}" srcOrd="0" destOrd="0" presId="urn:microsoft.com/office/officeart/2016/7/layout/RepeatingBendingProcessNew"/>
    <dgm:cxn modelId="{0C640E96-9A2F-4156-88B0-81BDD7716C66}" type="presParOf" srcId="{75DAD839-12E7-449A-9AC4-716323D77561}" destId="{421EC687-B08A-44DB-9C20-DBEC16671CDA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6A846E-2BBB-443A-9042-9FB7D6712477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C2B10DE-DD6A-4A19-BE4F-450E7238E14A}">
      <dgm:prSet/>
      <dgm:spPr/>
      <dgm:t>
        <a:bodyPr/>
        <a:lstStyle/>
        <a:p>
          <a:r>
            <a:rPr lang="tr-TR" b="1" dirty="0"/>
            <a:t>ÖZET</a:t>
          </a:r>
          <a:endParaRPr lang="en-US" dirty="0"/>
        </a:p>
      </dgm:t>
    </dgm:pt>
    <dgm:pt modelId="{4D33EBA0-4855-4818-B598-B405FC993902}" type="parTrans" cxnId="{12ECB791-BF93-49E1-B011-C76859FB7D29}">
      <dgm:prSet/>
      <dgm:spPr/>
      <dgm:t>
        <a:bodyPr/>
        <a:lstStyle/>
        <a:p>
          <a:endParaRPr lang="en-US"/>
        </a:p>
      </dgm:t>
    </dgm:pt>
    <dgm:pt modelId="{6BD74109-C2B1-4870-8629-F5A82F4D9C7B}" type="sibTrans" cxnId="{12ECB791-BF93-49E1-B011-C76859FB7D29}">
      <dgm:prSet/>
      <dgm:spPr/>
      <dgm:t>
        <a:bodyPr/>
        <a:lstStyle/>
        <a:p>
          <a:endParaRPr lang="en-US"/>
        </a:p>
      </dgm:t>
    </dgm:pt>
    <dgm:pt modelId="{89672BBD-61C6-4537-BD1C-6D1B7B7342E8}">
      <dgm:prSet/>
      <dgm:spPr/>
      <dgm:t>
        <a:bodyPr/>
        <a:lstStyle/>
        <a:p>
          <a:r>
            <a:rPr lang="tr-TR"/>
            <a:t>■ Kimyasal sistemlerde olduğu gibi biyolojik sistemlerde de oksidasyona (elektron kaybı) her zaman bir elektron alıcısının indirgenmesi eşlik eder.</a:t>
          </a:r>
          <a:endParaRPr lang="en-US"/>
        </a:p>
      </dgm:t>
    </dgm:pt>
    <dgm:pt modelId="{9C1BC681-B299-4D46-9E7B-4CC7FD3F1458}" type="parTrans" cxnId="{C42C8553-110E-4AA5-BED7-874709114A49}">
      <dgm:prSet/>
      <dgm:spPr/>
      <dgm:t>
        <a:bodyPr/>
        <a:lstStyle/>
        <a:p>
          <a:endParaRPr lang="en-US"/>
        </a:p>
      </dgm:t>
    </dgm:pt>
    <dgm:pt modelId="{2ACB21B9-5624-4CC2-874C-912DDBFD7353}" type="sibTrans" cxnId="{C42C8553-110E-4AA5-BED7-874709114A49}">
      <dgm:prSet/>
      <dgm:spPr/>
      <dgm:t>
        <a:bodyPr/>
        <a:lstStyle/>
        <a:p>
          <a:endParaRPr lang="en-US"/>
        </a:p>
      </dgm:t>
    </dgm:pt>
    <dgm:pt modelId="{DDA3C98C-5AB0-46FF-B734-B8468FC0981A}">
      <dgm:prSet/>
      <dgm:spPr/>
      <dgm:t>
        <a:bodyPr/>
        <a:lstStyle/>
        <a:p>
          <a:r>
            <a:rPr lang="tr-TR"/>
            <a:t>■ Oksidoredüktazların metabolizmada çeşitli işlevleri vardır; oksidazlar ve dehidrojenazlar solunumda önemli roller üstlenirler; </a:t>
          </a:r>
          <a:endParaRPr lang="en-US"/>
        </a:p>
      </dgm:t>
    </dgm:pt>
    <dgm:pt modelId="{E3A8F54B-EE15-4E11-B8B2-3D55490D369E}" type="parTrans" cxnId="{925F11E4-8AF4-4FEA-A4F7-7E532AFE7B7C}">
      <dgm:prSet/>
      <dgm:spPr/>
      <dgm:t>
        <a:bodyPr/>
        <a:lstStyle/>
        <a:p>
          <a:endParaRPr lang="en-US"/>
        </a:p>
      </dgm:t>
    </dgm:pt>
    <dgm:pt modelId="{7E094510-0EB6-48FA-9AF8-14B83FAE6D64}" type="sibTrans" cxnId="{925F11E4-8AF4-4FEA-A4F7-7E532AFE7B7C}">
      <dgm:prSet/>
      <dgm:spPr/>
      <dgm:t>
        <a:bodyPr/>
        <a:lstStyle/>
        <a:p>
          <a:endParaRPr lang="en-US"/>
        </a:p>
      </dgm:t>
    </dgm:pt>
    <dgm:pt modelId="{691BD862-59D0-4404-8D0D-038072E02403}">
      <dgm:prSet/>
      <dgm:spPr/>
      <dgm:t>
        <a:bodyPr/>
        <a:lstStyle/>
        <a:p>
          <a:r>
            <a:rPr lang="tr-TR"/>
            <a:t>hidroperoksidazlar vücudu serbest radikallerin vereceği hasara karşı korur; ve </a:t>
          </a:r>
          <a:endParaRPr lang="en-US"/>
        </a:p>
      </dgm:t>
    </dgm:pt>
    <dgm:pt modelId="{3EB4A2FC-5CF3-4891-9C5A-B76D2E3C9A95}" type="parTrans" cxnId="{2770552B-6E0D-4C96-8F26-E8A1EFA6B50D}">
      <dgm:prSet/>
      <dgm:spPr/>
      <dgm:t>
        <a:bodyPr/>
        <a:lstStyle/>
        <a:p>
          <a:endParaRPr lang="en-US"/>
        </a:p>
      </dgm:t>
    </dgm:pt>
    <dgm:pt modelId="{AB45A163-CC79-4DFB-95CF-B6284E0A5863}" type="sibTrans" cxnId="{2770552B-6E0D-4C96-8F26-E8A1EFA6B50D}">
      <dgm:prSet/>
      <dgm:spPr/>
      <dgm:t>
        <a:bodyPr/>
        <a:lstStyle/>
        <a:p>
          <a:endParaRPr lang="en-US"/>
        </a:p>
      </dgm:t>
    </dgm:pt>
    <dgm:pt modelId="{B2BF8326-D9AE-44A0-A501-FABE2A99C338}">
      <dgm:prSet/>
      <dgm:spPr/>
      <dgm:t>
        <a:bodyPr/>
        <a:lstStyle/>
        <a:p>
          <a:r>
            <a:rPr lang="tr-TR"/>
            <a:t>oksijenazlar ilaçların ve steroidlerin hidroksilasyonuna aracılık eder.</a:t>
          </a:r>
          <a:endParaRPr lang="en-US"/>
        </a:p>
      </dgm:t>
    </dgm:pt>
    <dgm:pt modelId="{F537B71C-E892-404C-A906-A97CB77113B6}" type="parTrans" cxnId="{5D2D99DB-926A-4BA1-9751-0800DF48C39C}">
      <dgm:prSet/>
      <dgm:spPr/>
      <dgm:t>
        <a:bodyPr/>
        <a:lstStyle/>
        <a:p>
          <a:endParaRPr lang="en-US"/>
        </a:p>
      </dgm:t>
    </dgm:pt>
    <dgm:pt modelId="{E893B5AF-2F8E-49BF-82BD-697A22166041}" type="sibTrans" cxnId="{5D2D99DB-926A-4BA1-9751-0800DF48C39C}">
      <dgm:prSet/>
      <dgm:spPr/>
      <dgm:t>
        <a:bodyPr/>
        <a:lstStyle/>
        <a:p>
          <a:endParaRPr lang="en-US"/>
        </a:p>
      </dgm:t>
    </dgm:pt>
    <dgm:pt modelId="{9C4C3A1F-0AFD-4FF6-AB68-9CAB16E38142}">
      <dgm:prSet/>
      <dgm:spPr/>
      <dgm:t>
        <a:bodyPr/>
        <a:lstStyle/>
        <a:p>
          <a:r>
            <a:rPr lang="tr-TR"/>
            <a:t>■ Dokular, süperoksit serbest radikallerin neden olduğu oksijen toksisitesinden, spesifik süperoksit dismutaz enzimi tarafından korunur.</a:t>
          </a:r>
          <a:endParaRPr lang="en-US"/>
        </a:p>
      </dgm:t>
    </dgm:pt>
    <dgm:pt modelId="{57453C69-18CC-4D96-BBFB-FFF340FA898E}" type="parTrans" cxnId="{4F9F5F97-3C30-41C8-A9C0-68993854EED7}">
      <dgm:prSet/>
      <dgm:spPr/>
      <dgm:t>
        <a:bodyPr/>
        <a:lstStyle/>
        <a:p>
          <a:endParaRPr lang="en-US"/>
        </a:p>
      </dgm:t>
    </dgm:pt>
    <dgm:pt modelId="{30F1412E-FE24-4435-A641-DDA155E2820F}" type="sibTrans" cxnId="{4F9F5F97-3C30-41C8-A9C0-68993854EED7}">
      <dgm:prSet/>
      <dgm:spPr/>
      <dgm:t>
        <a:bodyPr/>
        <a:lstStyle/>
        <a:p>
          <a:endParaRPr lang="en-US"/>
        </a:p>
      </dgm:t>
    </dgm:pt>
    <dgm:pt modelId="{2D1DD4C3-7DE3-43E4-9752-A4399E22623B}" type="pres">
      <dgm:prSet presAssocID="{446A846E-2BBB-443A-9042-9FB7D6712477}" presName="linear" presStyleCnt="0">
        <dgm:presLayoutVars>
          <dgm:animLvl val="lvl"/>
          <dgm:resizeHandles val="exact"/>
        </dgm:presLayoutVars>
      </dgm:prSet>
      <dgm:spPr/>
    </dgm:pt>
    <dgm:pt modelId="{CB1744C3-AD38-4C7D-8286-1267E65A28A5}" type="pres">
      <dgm:prSet presAssocID="{5C2B10DE-DD6A-4A19-BE4F-450E7238E14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2B674B2-3B7B-4DE3-B9FE-A2A904278932}" type="pres">
      <dgm:prSet presAssocID="{6BD74109-C2B1-4870-8629-F5A82F4D9C7B}" presName="spacer" presStyleCnt="0"/>
      <dgm:spPr/>
    </dgm:pt>
    <dgm:pt modelId="{6DBA7BF6-F3A1-4FE8-917B-93E4D12047E5}" type="pres">
      <dgm:prSet presAssocID="{89672BBD-61C6-4537-BD1C-6D1B7B7342E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6CA6384-8FCA-46C8-AFE4-C32449FA8D06}" type="pres">
      <dgm:prSet presAssocID="{2ACB21B9-5624-4CC2-874C-912DDBFD7353}" presName="spacer" presStyleCnt="0"/>
      <dgm:spPr/>
    </dgm:pt>
    <dgm:pt modelId="{9527CC62-E4C6-4AA0-99F8-05E210991985}" type="pres">
      <dgm:prSet presAssocID="{DDA3C98C-5AB0-46FF-B734-B8468FC0981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48B9DA5-6274-4FC6-8BAB-78A4757D01E0}" type="pres">
      <dgm:prSet presAssocID="{7E094510-0EB6-48FA-9AF8-14B83FAE6D64}" presName="spacer" presStyleCnt="0"/>
      <dgm:spPr/>
    </dgm:pt>
    <dgm:pt modelId="{656269C6-8409-4197-8187-17EA9A03F4F0}" type="pres">
      <dgm:prSet presAssocID="{691BD862-59D0-4404-8D0D-038072E0240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2BFB078-CB72-4FEC-98B0-E01FB2E8086C}" type="pres">
      <dgm:prSet presAssocID="{AB45A163-CC79-4DFB-95CF-B6284E0A5863}" presName="spacer" presStyleCnt="0"/>
      <dgm:spPr/>
    </dgm:pt>
    <dgm:pt modelId="{A72076B1-7D64-4778-9EA1-725E926768F9}" type="pres">
      <dgm:prSet presAssocID="{B2BF8326-D9AE-44A0-A501-FABE2A99C33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5ADC20D-48E3-4516-BF9A-ADAF565A263E}" type="pres">
      <dgm:prSet presAssocID="{E893B5AF-2F8E-49BF-82BD-697A22166041}" presName="spacer" presStyleCnt="0"/>
      <dgm:spPr/>
    </dgm:pt>
    <dgm:pt modelId="{C74FDD0C-18B7-424D-B069-417825FF7B43}" type="pres">
      <dgm:prSet presAssocID="{9C4C3A1F-0AFD-4FF6-AB68-9CAB16E3814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786060A-3880-4E5A-9FC7-64B270D612A5}" type="presOf" srcId="{9C4C3A1F-0AFD-4FF6-AB68-9CAB16E38142}" destId="{C74FDD0C-18B7-424D-B069-417825FF7B43}" srcOrd="0" destOrd="0" presId="urn:microsoft.com/office/officeart/2005/8/layout/vList2"/>
    <dgm:cxn modelId="{5C761A22-29F1-4020-AC4A-4198E0869C3B}" type="presOf" srcId="{B2BF8326-D9AE-44A0-A501-FABE2A99C338}" destId="{A72076B1-7D64-4778-9EA1-725E926768F9}" srcOrd="0" destOrd="0" presId="urn:microsoft.com/office/officeart/2005/8/layout/vList2"/>
    <dgm:cxn modelId="{3FF0CB29-02BD-4E3D-9E38-F0FDB1B2E455}" type="presOf" srcId="{691BD862-59D0-4404-8D0D-038072E02403}" destId="{656269C6-8409-4197-8187-17EA9A03F4F0}" srcOrd="0" destOrd="0" presId="urn:microsoft.com/office/officeart/2005/8/layout/vList2"/>
    <dgm:cxn modelId="{2770552B-6E0D-4C96-8F26-E8A1EFA6B50D}" srcId="{446A846E-2BBB-443A-9042-9FB7D6712477}" destId="{691BD862-59D0-4404-8D0D-038072E02403}" srcOrd="3" destOrd="0" parTransId="{3EB4A2FC-5CF3-4891-9C5A-B76D2E3C9A95}" sibTransId="{AB45A163-CC79-4DFB-95CF-B6284E0A5863}"/>
    <dgm:cxn modelId="{A02EF551-01C1-4CE3-945B-200C0489E649}" type="presOf" srcId="{446A846E-2BBB-443A-9042-9FB7D6712477}" destId="{2D1DD4C3-7DE3-43E4-9752-A4399E22623B}" srcOrd="0" destOrd="0" presId="urn:microsoft.com/office/officeart/2005/8/layout/vList2"/>
    <dgm:cxn modelId="{C42C8553-110E-4AA5-BED7-874709114A49}" srcId="{446A846E-2BBB-443A-9042-9FB7D6712477}" destId="{89672BBD-61C6-4537-BD1C-6D1B7B7342E8}" srcOrd="1" destOrd="0" parTransId="{9C1BC681-B299-4D46-9E7B-4CC7FD3F1458}" sibTransId="{2ACB21B9-5624-4CC2-874C-912DDBFD7353}"/>
    <dgm:cxn modelId="{E2DFF087-E633-4BD1-B26F-B36F277F20DA}" type="presOf" srcId="{89672BBD-61C6-4537-BD1C-6D1B7B7342E8}" destId="{6DBA7BF6-F3A1-4FE8-917B-93E4D12047E5}" srcOrd="0" destOrd="0" presId="urn:microsoft.com/office/officeart/2005/8/layout/vList2"/>
    <dgm:cxn modelId="{12ECB791-BF93-49E1-B011-C76859FB7D29}" srcId="{446A846E-2BBB-443A-9042-9FB7D6712477}" destId="{5C2B10DE-DD6A-4A19-BE4F-450E7238E14A}" srcOrd="0" destOrd="0" parTransId="{4D33EBA0-4855-4818-B598-B405FC993902}" sibTransId="{6BD74109-C2B1-4870-8629-F5A82F4D9C7B}"/>
    <dgm:cxn modelId="{4F9F5F97-3C30-41C8-A9C0-68993854EED7}" srcId="{446A846E-2BBB-443A-9042-9FB7D6712477}" destId="{9C4C3A1F-0AFD-4FF6-AB68-9CAB16E38142}" srcOrd="5" destOrd="0" parTransId="{57453C69-18CC-4D96-BBFB-FFF340FA898E}" sibTransId="{30F1412E-FE24-4435-A641-DDA155E2820F}"/>
    <dgm:cxn modelId="{E05173AE-66B8-4223-969E-0B8CBC45E212}" type="presOf" srcId="{5C2B10DE-DD6A-4A19-BE4F-450E7238E14A}" destId="{CB1744C3-AD38-4C7D-8286-1267E65A28A5}" srcOrd="0" destOrd="0" presId="urn:microsoft.com/office/officeart/2005/8/layout/vList2"/>
    <dgm:cxn modelId="{B3D31CBD-7883-4E9B-AF37-274908D38278}" type="presOf" srcId="{DDA3C98C-5AB0-46FF-B734-B8468FC0981A}" destId="{9527CC62-E4C6-4AA0-99F8-05E210991985}" srcOrd="0" destOrd="0" presId="urn:microsoft.com/office/officeart/2005/8/layout/vList2"/>
    <dgm:cxn modelId="{5D2D99DB-926A-4BA1-9751-0800DF48C39C}" srcId="{446A846E-2BBB-443A-9042-9FB7D6712477}" destId="{B2BF8326-D9AE-44A0-A501-FABE2A99C338}" srcOrd="4" destOrd="0" parTransId="{F537B71C-E892-404C-A906-A97CB77113B6}" sibTransId="{E893B5AF-2F8E-49BF-82BD-697A22166041}"/>
    <dgm:cxn modelId="{925F11E4-8AF4-4FEA-A4F7-7E532AFE7B7C}" srcId="{446A846E-2BBB-443A-9042-9FB7D6712477}" destId="{DDA3C98C-5AB0-46FF-B734-B8468FC0981A}" srcOrd="2" destOrd="0" parTransId="{E3A8F54B-EE15-4E11-B8B2-3D55490D369E}" sibTransId="{7E094510-0EB6-48FA-9AF8-14B83FAE6D64}"/>
    <dgm:cxn modelId="{364C851E-45AC-44DA-8F33-673FF4E29466}" type="presParOf" srcId="{2D1DD4C3-7DE3-43E4-9752-A4399E22623B}" destId="{CB1744C3-AD38-4C7D-8286-1267E65A28A5}" srcOrd="0" destOrd="0" presId="urn:microsoft.com/office/officeart/2005/8/layout/vList2"/>
    <dgm:cxn modelId="{EC22C6EE-6812-4AD1-981A-DD4ABD6D5789}" type="presParOf" srcId="{2D1DD4C3-7DE3-43E4-9752-A4399E22623B}" destId="{F2B674B2-3B7B-4DE3-B9FE-A2A904278932}" srcOrd="1" destOrd="0" presId="urn:microsoft.com/office/officeart/2005/8/layout/vList2"/>
    <dgm:cxn modelId="{268CA512-6077-4B68-A77A-A39A609E503B}" type="presParOf" srcId="{2D1DD4C3-7DE3-43E4-9752-A4399E22623B}" destId="{6DBA7BF6-F3A1-4FE8-917B-93E4D12047E5}" srcOrd="2" destOrd="0" presId="urn:microsoft.com/office/officeart/2005/8/layout/vList2"/>
    <dgm:cxn modelId="{6A208DEB-772F-4A74-8CE0-7107F3ACF83E}" type="presParOf" srcId="{2D1DD4C3-7DE3-43E4-9752-A4399E22623B}" destId="{A6CA6384-8FCA-46C8-AFE4-C32449FA8D06}" srcOrd="3" destOrd="0" presId="urn:microsoft.com/office/officeart/2005/8/layout/vList2"/>
    <dgm:cxn modelId="{473FA5B0-3642-485A-BB87-FA6C7D92AC30}" type="presParOf" srcId="{2D1DD4C3-7DE3-43E4-9752-A4399E22623B}" destId="{9527CC62-E4C6-4AA0-99F8-05E210991985}" srcOrd="4" destOrd="0" presId="urn:microsoft.com/office/officeart/2005/8/layout/vList2"/>
    <dgm:cxn modelId="{7A37AE91-5B1B-4E49-A8E5-16F462C81748}" type="presParOf" srcId="{2D1DD4C3-7DE3-43E4-9752-A4399E22623B}" destId="{A48B9DA5-6274-4FC6-8BAB-78A4757D01E0}" srcOrd="5" destOrd="0" presId="urn:microsoft.com/office/officeart/2005/8/layout/vList2"/>
    <dgm:cxn modelId="{1F1ACD70-96B7-4A19-B8A1-135E96E9C800}" type="presParOf" srcId="{2D1DD4C3-7DE3-43E4-9752-A4399E22623B}" destId="{656269C6-8409-4197-8187-17EA9A03F4F0}" srcOrd="6" destOrd="0" presId="urn:microsoft.com/office/officeart/2005/8/layout/vList2"/>
    <dgm:cxn modelId="{08C081DF-ABC1-48B7-B162-5552238C9E27}" type="presParOf" srcId="{2D1DD4C3-7DE3-43E4-9752-A4399E22623B}" destId="{B2BFB078-CB72-4FEC-98B0-E01FB2E8086C}" srcOrd="7" destOrd="0" presId="urn:microsoft.com/office/officeart/2005/8/layout/vList2"/>
    <dgm:cxn modelId="{83005FD8-AA36-4B2F-A855-DA00DD8BDCB6}" type="presParOf" srcId="{2D1DD4C3-7DE3-43E4-9752-A4399E22623B}" destId="{A72076B1-7D64-4778-9EA1-725E926768F9}" srcOrd="8" destOrd="0" presId="urn:microsoft.com/office/officeart/2005/8/layout/vList2"/>
    <dgm:cxn modelId="{C9D3F280-9FCB-47B8-9C32-2430B8AB7E4F}" type="presParOf" srcId="{2D1DD4C3-7DE3-43E4-9752-A4399E22623B}" destId="{55ADC20D-48E3-4516-BF9A-ADAF565A263E}" srcOrd="9" destOrd="0" presId="urn:microsoft.com/office/officeart/2005/8/layout/vList2"/>
    <dgm:cxn modelId="{D9AFEB32-ECFB-4A00-ACD5-F81599A553D1}" type="presParOf" srcId="{2D1DD4C3-7DE3-43E4-9752-A4399E22623B}" destId="{C74FDD0C-18B7-424D-B069-417825FF7B4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8D097F-B57A-4178-8490-962A73124F3F}">
      <dsp:nvSpPr>
        <dsp:cNvPr id="0" name=""/>
        <dsp:cNvSpPr/>
      </dsp:nvSpPr>
      <dsp:spPr>
        <a:xfrm>
          <a:off x="0" y="131077"/>
          <a:ext cx="8889111" cy="170059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Redoks potansiyelinin anlamını ve biyolojik sistemlerde elektronların akış yönünü nasıl anlarız..</a:t>
          </a:r>
          <a:endParaRPr lang="en-US" sz="2400" kern="1200"/>
        </a:p>
      </dsp:txBody>
      <dsp:txXfrm>
        <a:off x="83016" y="214093"/>
        <a:ext cx="8723079" cy="1534563"/>
      </dsp:txXfrm>
    </dsp:sp>
    <dsp:sp modelId="{C6A43CEF-3D9C-4CD5-BA3E-43EA728E907D}">
      <dsp:nvSpPr>
        <dsp:cNvPr id="0" name=""/>
        <dsp:cNvSpPr/>
      </dsp:nvSpPr>
      <dsp:spPr>
        <a:xfrm>
          <a:off x="0" y="1900792"/>
          <a:ext cx="8889111" cy="1700595"/>
        </a:xfrm>
        <a:prstGeom prst="round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■ Oksidasyon ve indirgeme reaksiyonlarında yer alan dört enzim sınıfını (oksidoredüktazlar) tanımlayacağız.</a:t>
          </a:r>
          <a:endParaRPr lang="en-US" sz="2400" kern="1200"/>
        </a:p>
      </dsp:txBody>
      <dsp:txXfrm>
        <a:off x="83016" y="1983808"/>
        <a:ext cx="8723079" cy="1534563"/>
      </dsp:txXfrm>
    </dsp:sp>
    <dsp:sp modelId="{0133270C-CCDF-4FC7-B723-CF819274C9C7}">
      <dsp:nvSpPr>
        <dsp:cNvPr id="0" name=""/>
        <dsp:cNvSpPr/>
      </dsp:nvSpPr>
      <dsp:spPr>
        <a:xfrm>
          <a:off x="0" y="3670507"/>
          <a:ext cx="8889111" cy="1700595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■ Oksidazların etkisini tanımlayıp ve metabolizmada nerede önemli rol oynadıklarına dair örnekler vereceğiz.</a:t>
          </a:r>
          <a:endParaRPr lang="en-US" sz="2400" kern="1200"/>
        </a:p>
      </dsp:txBody>
      <dsp:txXfrm>
        <a:off x="83016" y="3753523"/>
        <a:ext cx="8723079" cy="1534563"/>
      </dsp:txXfrm>
    </dsp:sp>
    <dsp:sp modelId="{9D58B58B-27CF-45FD-A831-8DF80218D092}">
      <dsp:nvSpPr>
        <dsp:cNvPr id="0" name=""/>
        <dsp:cNvSpPr/>
      </dsp:nvSpPr>
      <dsp:spPr>
        <a:xfrm>
          <a:off x="0" y="5440221"/>
          <a:ext cx="8889111" cy="1700595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■ Dehidrojenazların iki ana fonksiyonunu belirtip ve glikoliz, sitrik asit döngüsü ve solunum zinciri gibi metabolik yollarda nikotinamid adenin dinükleotid (NAD) ve riboflavin bağlantılı dehidrojenazların önemini açıklayacağız.</a:t>
          </a:r>
          <a:endParaRPr lang="en-US" sz="2400" kern="1200"/>
        </a:p>
      </dsp:txBody>
      <dsp:txXfrm>
        <a:off x="83016" y="5523237"/>
        <a:ext cx="8723079" cy="15345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BA230-3863-4D54-8071-8B4F1F0D7CF6}">
      <dsp:nvSpPr>
        <dsp:cNvPr id="0" name=""/>
        <dsp:cNvSpPr/>
      </dsp:nvSpPr>
      <dsp:spPr>
        <a:xfrm>
          <a:off x="0" y="0"/>
          <a:ext cx="11656351" cy="12298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■ Hidroperoksidazlar olarak sınıflandırılan iki enzim tipini tanımlayıp; katalize ettikleri reaksiyonları belirteceğiz ve neden önemli olduklarını açıklayacağız.</a:t>
          </a:r>
          <a:endParaRPr lang="en-US" sz="2500" kern="1200"/>
        </a:p>
      </dsp:txBody>
      <dsp:txXfrm>
        <a:off x="36022" y="36022"/>
        <a:ext cx="10225279" cy="1157845"/>
      </dsp:txXfrm>
    </dsp:sp>
    <dsp:sp modelId="{E40297AC-2D52-4350-A3EA-D777174294D3}">
      <dsp:nvSpPr>
        <dsp:cNvPr id="0" name=""/>
        <dsp:cNvSpPr/>
      </dsp:nvSpPr>
      <dsp:spPr>
        <a:xfrm>
          <a:off x="976219" y="1453505"/>
          <a:ext cx="11656351" cy="1229889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■ Oksijenazlar tarafından katalize edilen reaksiyonların iki adımını verip bu enzim sınıfının iki alt grubunu tanımlayacağız.</a:t>
          </a:r>
          <a:endParaRPr lang="en-US" sz="2500" kern="1200"/>
        </a:p>
      </dsp:txBody>
      <dsp:txXfrm>
        <a:off x="1012241" y="1489527"/>
        <a:ext cx="9808659" cy="1157845"/>
      </dsp:txXfrm>
    </dsp:sp>
    <dsp:sp modelId="{13B2BE32-21AD-4F7F-ACF6-E0B99B4ADDC0}">
      <dsp:nvSpPr>
        <dsp:cNvPr id="0" name=""/>
        <dsp:cNvSpPr/>
      </dsp:nvSpPr>
      <dsp:spPr>
        <a:xfrm>
          <a:off x="1937868" y="2907011"/>
          <a:ext cx="11656351" cy="1229889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■ Sitokrom P450'nin ilaç detoksifikasyonu ve steroid sentezindeki rolünü anlatacağız.</a:t>
          </a:r>
          <a:endParaRPr lang="en-US" sz="2500" kern="1200"/>
        </a:p>
      </dsp:txBody>
      <dsp:txXfrm>
        <a:off x="1973890" y="2943033"/>
        <a:ext cx="9823230" cy="1157845"/>
      </dsp:txXfrm>
    </dsp:sp>
    <dsp:sp modelId="{9AF29059-C1BC-4783-8E54-EB98B9D905F4}">
      <dsp:nvSpPr>
        <dsp:cNvPr id="0" name=""/>
        <dsp:cNvSpPr/>
      </dsp:nvSpPr>
      <dsp:spPr>
        <a:xfrm>
          <a:off x="2914087" y="4360516"/>
          <a:ext cx="11656351" cy="1229889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■ Süperoksit dismutaz tarafından katalize edilen reaksiyonu tanımlayıp dokuları oksijen toksisitesinden nasıl koruduğunu açıklayacağız.</a:t>
          </a:r>
          <a:endParaRPr lang="en-US" sz="2500" kern="1200"/>
        </a:p>
      </dsp:txBody>
      <dsp:txXfrm>
        <a:off x="2950109" y="4396538"/>
        <a:ext cx="9808659" cy="1157845"/>
      </dsp:txXfrm>
    </dsp:sp>
    <dsp:sp modelId="{B1E2CED2-AFD1-4BD4-B53E-17551A1E13B5}">
      <dsp:nvSpPr>
        <dsp:cNvPr id="0" name=""/>
        <dsp:cNvSpPr/>
      </dsp:nvSpPr>
      <dsp:spPr>
        <a:xfrm>
          <a:off x="10856923" y="941983"/>
          <a:ext cx="799428" cy="7994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1036794" y="941983"/>
        <a:ext cx="439686" cy="601570"/>
      </dsp:txXfrm>
    </dsp:sp>
    <dsp:sp modelId="{EEF01054-9987-4465-8295-5500FB86A22C}">
      <dsp:nvSpPr>
        <dsp:cNvPr id="0" name=""/>
        <dsp:cNvSpPr/>
      </dsp:nvSpPr>
      <dsp:spPr>
        <a:xfrm>
          <a:off x="11833142" y="2395488"/>
          <a:ext cx="799428" cy="7994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2013013" y="2395488"/>
        <a:ext cx="439686" cy="601570"/>
      </dsp:txXfrm>
    </dsp:sp>
    <dsp:sp modelId="{F31E0724-39E3-4873-8D81-E4729A6CC777}">
      <dsp:nvSpPr>
        <dsp:cNvPr id="0" name=""/>
        <dsp:cNvSpPr/>
      </dsp:nvSpPr>
      <dsp:spPr>
        <a:xfrm>
          <a:off x="12794791" y="3848994"/>
          <a:ext cx="799428" cy="7994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2974662" y="3848994"/>
        <a:ext cx="439686" cy="6015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7AA8E-A780-4944-B2FE-766A575CF1F1}">
      <dsp:nvSpPr>
        <dsp:cNvPr id="0" name=""/>
        <dsp:cNvSpPr/>
      </dsp:nvSpPr>
      <dsp:spPr>
        <a:xfrm>
          <a:off x="4054989" y="1176064"/>
          <a:ext cx="8999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99989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81719" y="1217131"/>
        <a:ext cx="46529" cy="9305"/>
      </dsp:txXfrm>
    </dsp:sp>
    <dsp:sp modelId="{C72EF0A9-0835-4013-B62D-F9B0DED1BE27}">
      <dsp:nvSpPr>
        <dsp:cNvPr id="0" name=""/>
        <dsp:cNvSpPr/>
      </dsp:nvSpPr>
      <dsp:spPr>
        <a:xfrm>
          <a:off x="10748" y="7972"/>
          <a:ext cx="4046041" cy="24276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259" tIns="208108" rIns="198259" bIns="20810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Kimyasal olarak oksidasyon, elektronların uzaklaştırılması, indirgenme ise, elektronların kazanılması olarak tanımlanır. Dolayısıyla bir molekülün (elektron donörü) oksidasyonuna her zaman ikinci bir molekülün (elektron alıcısı) indirgenmesi eşlik eder. Bu oksidasyon-redüksiyon prensibi biyokimyasal sistemler için de geçerlidir ve biyolojik oksidasyonun doğasının anlaşılmasının altında yatan önemli bir kavramdır. </a:t>
          </a:r>
          <a:endParaRPr lang="en-US" sz="1400" kern="1200"/>
        </a:p>
      </dsp:txBody>
      <dsp:txXfrm>
        <a:off x="10748" y="7972"/>
        <a:ext cx="4046041" cy="2427624"/>
      </dsp:txXfrm>
    </dsp:sp>
    <dsp:sp modelId="{1DED7DE2-782A-4606-9913-4217AD397ED0}">
      <dsp:nvSpPr>
        <dsp:cNvPr id="0" name=""/>
        <dsp:cNvSpPr/>
      </dsp:nvSpPr>
      <dsp:spPr>
        <a:xfrm>
          <a:off x="9031620" y="1176064"/>
          <a:ext cx="8999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99989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458350" y="1217131"/>
        <a:ext cx="46529" cy="9305"/>
      </dsp:txXfrm>
    </dsp:sp>
    <dsp:sp modelId="{87945147-4FBC-465A-AE89-4EC972A1A27E}">
      <dsp:nvSpPr>
        <dsp:cNvPr id="0" name=""/>
        <dsp:cNvSpPr/>
      </dsp:nvSpPr>
      <dsp:spPr>
        <a:xfrm>
          <a:off x="4987379" y="7972"/>
          <a:ext cx="4046041" cy="24276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259" tIns="208108" rIns="198259" bIns="20810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Birçok biyolojik oksidasyonun, örneğin dehidrojenasyonlar gibi moleküler oksijenin katılımı olmadan gerçekleşebileceğini unutmayın. </a:t>
          </a:r>
          <a:endParaRPr lang="en-US" sz="1400" kern="1200"/>
        </a:p>
      </dsp:txBody>
      <dsp:txXfrm>
        <a:off x="4987379" y="7972"/>
        <a:ext cx="4046041" cy="2427624"/>
      </dsp:txXfrm>
    </dsp:sp>
    <dsp:sp modelId="{B0648D71-933F-4114-8C0A-05975F5F43DF}">
      <dsp:nvSpPr>
        <dsp:cNvPr id="0" name=""/>
        <dsp:cNvSpPr/>
      </dsp:nvSpPr>
      <dsp:spPr>
        <a:xfrm>
          <a:off x="2033769" y="2433797"/>
          <a:ext cx="9953261" cy="899989"/>
        </a:xfrm>
        <a:custGeom>
          <a:avLst/>
          <a:gdLst/>
          <a:ahLst/>
          <a:cxnLst/>
          <a:rect l="0" t="0" r="0" b="0"/>
          <a:pathLst>
            <a:path>
              <a:moveTo>
                <a:pt x="9953261" y="0"/>
              </a:moveTo>
              <a:lnTo>
                <a:pt x="9953261" y="467094"/>
              </a:lnTo>
              <a:lnTo>
                <a:pt x="0" y="467094"/>
              </a:lnTo>
              <a:lnTo>
                <a:pt x="0" y="899989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60483" y="2879139"/>
        <a:ext cx="499833" cy="9305"/>
      </dsp:txXfrm>
    </dsp:sp>
    <dsp:sp modelId="{8781BA28-6E6A-48AB-A21E-F1709742E68E}">
      <dsp:nvSpPr>
        <dsp:cNvPr id="0" name=""/>
        <dsp:cNvSpPr/>
      </dsp:nvSpPr>
      <dsp:spPr>
        <a:xfrm>
          <a:off x="9964010" y="7972"/>
          <a:ext cx="4046041" cy="24276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259" tIns="208108" rIns="198259" bIns="20810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Yüksek hayvanların yaşamı kesinlikle solunum için oksijen sağlanmasına bağlıdır; bu süreç sayesinde hücreler enerjiyi ATP formunda oluştururlar.</a:t>
          </a:r>
          <a:endParaRPr lang="en-US" sz="1400" kern="1200"/>
        </a:p>
      </dsp:txBody>
      <dsp:txXfrm>
        <a:off x="9964010" y="7972"/>
        <a:ext cx="4046041" cy="2427624"/>
      </dsp:txXfrm>
    </dsp:sp>
    <dsp:sp modelId="{3817C552-06DA-4422-80CD-1A53C9DCBDDE}">
      <dsp:nvSpPr>
        <dsp:cNvPr id="0" name=""/>
        <dsp:cNvSpPr/>
      </dsp:nvSpPr>
      <dsp:spPr>
        <a:xfrm>
          <a:off x="4054989" y="4534279"/>
          <a:ext cx="8999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99989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81719" y="4575346"/>
        <a:ext cx="46529" cy="9305"/>
      </dsp:txXfrm>
    </dsp:sp>
    <dsp:sp modelId="{EFC7F421-7274-4A1A-989E-6C900CF59918}">
      <dsp:nvSpPr>
        <dsp:cNvPr id="0" name=""/>
        <dsp:cNvSpPr/>
      </dsp:nvSpPr>
      <dsp:spPr>
        <a:xfrm>
          <a:off x="10748" y="3366186"/>
          <a:ext cx="4046041" cy="24276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259" tIns="208108" rIns="198259" bIns="20810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Hidrojen oksijenle tepkimeye girerek su oluşturur. Ek olarak moleküler oksijen, oksijenazlar olarak adlandırılan enzimler tarafından çeşitli substratlara dahil edilir; </a:t>
          </a:r>
          <a:endParaRPr lang="en-US" sz="1400" kern="1200"/>
        </a:p>
      </dsp:txBody>
      <dsp:txXfrm>
        <a:off x="10748" y="3366186"/>
        <a:ext cx="4046041" cy="2427624"/>
      </dsp:txXfrm>
    </dsp:sp>
    <dsp:sp modelId="{1562EC56-DD46-4B60-B74B-1009853B0FC2}">
      <dsp:nvSpPr>
        <dsp:cNvPr id="0" name=""/>
        <dsp:cNvSpPr/>
      </dsp:nvSpPr>
      <dsp:spPr>
        <a:xfrm>
          <a:off x="9031620" y="4534279"/>
          <a:ext cx="8999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99989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458350" y="4575346"/>
        <a:ext cx="46529" cy="9305"/>
      </dsp:txXfrm>
    </dsp:sp>
    <dsp:sp modelId="{8FA3D7BE-2E50-41CC-A08D-C7525B08BF67}">
      <dsp:nvSpPr>
        <dsp:cNvPr id="0" name=""/>
        <dsp:cNvSpPr/>
      </dsp:nvSpPr>
      <dsp:spPr>
        <a:xfrm>
          <a:off x="4987379" y="3366186"/>
          <a:ext cx="4046041" cy="24276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259" tIns="208108" rIns="198259" bIns="20810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Birçok ilaç, kirletici ve kimyasal karsinojen (ksenobiyotikler), sitokrom P450 sistemi olarak bilinen bu sınıfın enzimleri tarafından metabolize edilir. </a:t>
          </a:r>
          <a:endParaRPr lang="en-US" sz="1400" kern="1200"/>
        </a:p>
      </dsp:txBody>
      <dsp:txXfrm>
        <a:off x="4987379" y="3366186"/>
        <a:ext cx="4046041" cy="2427624"/>
      </dsp:txXfrm>
    </dsp:sp>
    <dsp:sp modelId="{421EC687-B08A-44DB-9C20-DBEC16671CDA}">
      <dsp:nvSpPr>
        <dsp:cNvPr id="0" name=""/>
        <dsp:cNvSpPr/>
      </dsp:nvSpPr>
      <dsp:spPr>
        <a:xfrm>
          <a:off x="9964010" y="3366186"/>
          <a:ext cx="4046041" cy="24276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259" tIns="208108" rIns="198259" bIns="20810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Solunum veya dolaşım yetmezliği olan hastaların tedavisinde oksijen verilmesi hayat kurtarıcı olabilir.</a:t>
          </a:r>
          <a:endParaRPr lang="en-US" sz="1400" kern="1200"/>
        </a:p>
      </dsp:txBody>
      <dsp:txXfrm>
        <a:off x="9964010" y="3366186"/>
        <a:ext cx="4046041" cy="24276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1744C3-AD38-4C7D-8286-1267E65A28A5}">
      <dsp:nvSpPr>
        <dsp:cNvPr id="0" name=""/>
        <dsp:cNvSpPr/>
      </dsp:nvSpPr>
      <dsp:spPr>
        <a:xfrm>
          <a:off x="0" y="1000703"/>
          <a:ext cx="10566399" cy="10725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b="1" kern="1200" dirty="0"/>
            <a:t>ÖZET</a:t>
          </a:r>
          <a:endParaRPr lang="en-US" sz="2700" kern="1200" dirty="0"/>
        </a:p>
      </dsp:txBody>
      <dsp:txXfrm>
        <a:off x="52359" y="1053062"/>
        <a:ext cx="10461681" cy="967861"/>
      </dsp:txXfrm>
    </dsp:sp>
    <dsp:sp modelId="{6DBA7BF6-F3A1-4FE8-917B-93E4D12047E5}">
      <dsp:nvSpPr>
        <dsp:cNvPr id="0" name=""/>
        <dsp:cNvSpPr/>
      </dsp:nvSpPr>
      <dsp:spPr>
        <a:xfrm>
          <a:off x="0" y="2151043"/>
          <a:ext cx="10566399" cy="1072579"/>
        </a:xfrm>
        <a:prstGeom prst="roundRect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■ Kimyasal sistemlerde olduğu gibi biyolojik sistemlerde de oksidasyona (elektron kaybı) her zaman bir elektron alıcısının indirgenmesi eşlik eder.</a:t>
          </a:r>
          <a:endParaRPr lang="en-US" sz="2700" kern="1200"/>
        </a:p>
      </dsp:txBody>
      <dsp:txXfrm>
        <a:off x="52359" y="2203402"/>
        <a:ext cx="10461681" cy="967861"/>
      </dsp:txXfrm>
    </dsp:sp>
    <dsp:sp modelId="{9527CC62-E4C6-4AA0-99F8-05E210991985}">
      <dsp:nvSpPr>
        <dsp:cNvPr id="0" name=""/>
        <dsp:cNvSpPr/>
      </dsp:nvSpPr>
      <dsp:spPr>
        <a:xfrm>
          <a:off x="0" y="3301382"/>
          <a:ext cx="10566399" cy="1072579"/>
        </a:xfrm>
        <a:prstGeom prst="roundRect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■ Oksidoredüktazların metabolizmada çeşitli işlevleri vardır; oksidazlar ve dehidrojenazlar solunumda önemli roller üstlenirler; </a:t>
          </a:r>
          <a:endParaRPr lang="en-US" sz="2700" kern="1200"/>
        </a:p>
      </dsp:txBody>
      <dsp:txXfrm>
        <a:off x="52359" y="3353741"/>
        <a:ext cx="10461681" cy="967861"/>
      </dsp:txXfrm>
    </dsp:sp>
    <dsp:sp modelId="{656269C6-8409-4197-8187-17EA9A03F4F0}">
      <dsp:nvSpPr>
        <dsp:cNvPr id="0" name=""/>
        <dsp:cNvSpPr/>
      </dsp:nvSpPr>
      <dsp:spPr>
        <a:xfrm>
          <a:off x="0" y="4451721"/>
          <a:ext cx="10566399" cy="1072579"/>
        </a:xfrm>
        <a:prstGeom prst="roundRect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hidroperoksidazlar vücudu serbest radikallerin vereceği hasara karşı korur; ve </a:t>
          </a:r>
          <a:endParaRPr lang="en-US" sz="2700" kern="1200"/>
        </a:p>
      </dsp:txBody>
      <dsp:txXfrm>
        <a:off x="52359" y="4504080"/>
        <a:ext cx="10461681" cy="967861"/>
      </dsp:txXfrm>
    </dsp:sp>
    <dsp:sp modelId="{A72076B1-7D64-4778-9EA1-725E926768F9}">
      <dsp:nvSpPr>
        <dsp:cNvPr id="0" name=""/>
        <dsp:cNvSpPr/>
      </dsp:nvSpPr>
      <dsp:spPr>
        <a:xfrm>
          <a:off x="0" y="5602060"/>
          <a:ext cx="10566399" cy="1072579"/>
        </a:xfrm>
        <a:prstGeom prst="roundRect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oksijenazlar ilaçların ve steroidlerin hidroksilasyonuna aracılık eder.</a:t>
          </a:r>
          <a:endParaRPr lang="en-US" sz="2700" kern="1200"/>
        </a:p>
      </dsp:txBody>
      <dsp:txXfrm>
        <a:off x="52359" y="5654419"/>
        <a:ext cx="10461681" cy="967861"/>
      </dsp:txXfrm>
    </dsp:sp>
    <dsp:sp modelId="{C74FDD0C-18B7-424D-B069-417825FF7B43}">
      <dsp:nvSpPr>
        <dsp:cNvPr id="0" name=""/>
        <dsp:cNvSpPr/>
      </dsp:nvSpPr>
      <dsp:spPr>
        <a:xfrm>
          <a:off x="0" y="6752399"/>
          <a:ext cx="10566399" cy="1072579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■ Dokular, süperoksit serbest radikallerin neden olduğu oksijen toksisitesinden, spesifik süperoksit dismutaz enzimi tarafından korunur.</a:t>
          </a:r>
          <a:endParaRPr lang="en-US" sz="2700" kern="1200"/>
        </a:p>
      </dsp:txBody>
      <dsp:txXfrm>
        <a:off x="52359" y="6804758"/>
        <a:ext cx="10461681" cy="967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880112" y="1880109"/>
            <a:ext cx="9144000" cy="5383781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880113" y="1893625"/>
            <a:ext cx="9143999" cy="538378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023897" y="4784113"/>
            <a:ext cx="3335972" cy="5383788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668982" y="1292957"/>
            <a:ext cx="5200475" cy="5571944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880127" y="1880105"/>
            <a:ext cx="9144004" cy="53837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F30BEE5-3828-F736-4102-7557486F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970" y="2245008"/>
            <a:ext cx="4153687" cy="3195145"/>
          </a:xfrm>
        </p:spPr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tr-TR" sz="5300">
                <a:solidFill>
                  <a:srgbClr val="FFFFFF"/>
                </a:solidFill>
              </a:rPr>
              <a:t>Biyolojik Oksidasyon Öğrenim Hedefleri 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30BC9F94-A296-06B8-A263-35E175908F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676903"/>
              </p:ext>
            </p:extLst>
          </p:nvPr>
        </p:nvGraphicFramePr>
        <p:xfrm>
          <a:off x="6540069" y="1000586"/>
          <a:ext cx="8889111" cy="7271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079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880112" y="1880109"/>
            <a:ext cx="9144000" cy="5383781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880113" y="1893625"/>
            <a:ext cx="9143999" cy="538378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023897" y="4784113"/>
            <a:ext cx="3335972" cy="5383788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668982" y="1292957"/>
            <a:ext cx="5200475" cy="5571944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880127" y="1880105"/>
            <a:ext cx="9144004" cy="53837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86600B95-0C0F-1EC0-E7A3-12DCCC50EC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5501805"/>
              </p:ext>
            </p:extLst>
          </p:nvPr>
        </p:nvGraphicFramePr>
        <p:xfrm>
          <a:off x="5689600" y="13517"/>
          <a:ext cx="10566399" cy="882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0060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6255998" cy="210127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0838476" y="0"/>
            <a:ext cx="5417524" cy="210188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77036" y="-7077037"/>
            <a:ext cx="2101928" cy="16256003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Metin kutusu 4">
            <a:extLst>
              <a:ext uri="{FF2B5EF4-FFF2-40B4-BE49-F238E27FC236}">
                <a16:creationId xmlns:a16="http://schemas.microsoft.com/office/drawing/2014/main" id="{74C92C1E-6508-DD2D-60E7-5847E0D9DD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3311694"/>
              </p:ext>
            </p:extLst>
          </p:nvPr>
        </p:nvGraphicFramePr>
        <p:xfrm>
          <a:off x="858741" y="2816772"/>
          <a:ext cx="14570439" cy="559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9167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8029D3F-53C8-E722-96CE-ECE1C2A3D97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3859" b="11872"/>
          <a:stretch>
            <a:fillRect/>
          </a:stretch>
        </p:blipFill>
        <p:spPr>
          <a:xfrm>
            <a:off x="20" y="10"/>
            <a:ext cx="16255980" cy="9143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429D262-BA88-A875-B265-FF89760F2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3"/>
            <a:ext cx="14020800" cy="1767417"/>
          </a:xfrm>
        </p:spPr>
        <p:txBody>
          <a:bodyPr>
            <a:normAutofit/>
          </a:bodyPr>
          <a:lstStyle/>
          <a:p>
            <a:r>
              <a:rPr lang="tr-TR" b="1"/>
              <a:t>BİYOMEDİKAL ÖNEMİ</a:t>
            </a:r>
            <a:br>
              <a:rPr lang="tr-TR"/>
            </a:br>
            <a:endParaRPr lang="tr-TR"/>
          </a:p>
        </p:txBody>
      </p:sp>
      <p:graphicFrame>
        <p:nvGraphicFramePr>
          <p:cNvPr id="23" name="İçerik Yer Tutucusu 2">
            <a:extLst>
              <a:ext uri="{FF2B5EF4-FFF2-40B4-BE49-F238E27FC236}">
                <a16:creationId xmlns:a16="http://schemas.microsoft.com/office/drawing/2014/main" id="{2683AAFF-DF5D-060D-6308-F2CAFF6B42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8865388"/>
              </p:ext>
            </p:extLst>
          </p:nvPr>
        </p:nvGraphicFramePr>
        <p:xfrm>
          <a:off x="1117600" y="2434166"/>
          <a:ext cx="14020800" cy="5801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3741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216E319-7143-41F8-DEDA-3A3F54B02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42"/>
            <a:ext cx="16256000" cy="90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78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360</Words>
  <Application>Microsoft Office PowerPoint</Application>
  <PresentationFormat>Özel</PresentationFormat>
  <Paragraphs>22</Paragraphs>
  <Slides>20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Sunusu</vt:lpstr>
      <vt:lpstr>Biyolojik Oksidasyon Öğrenim Hedefleri </vt:lpstr>
      <vt:lpstr>PowerPoint Sunusu</vt:lpstr>
      <vt:lpstr>BİYOMEDİKAL ÖNEMİ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Mevlüt Sait Keleş</dc:creator>
  <cp:lastModifiedBy>Mevlüt Sait Keleş</cp:lastModifiedBy>
  <cp:revision>3</cp:revision>
  <dcterms:created xsi:type="dcterms:W3CDTF">2006-08-16T00:00:00Z</dcterms:created>
  <dcterms:modified xsi:type="dcterms:W3CDTF">2026-04-13T06:47:38Z</dcterms:modified>
</cp:coreProperties>
</file>