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7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9F62ED-D3CD-47E8-B2FB-D407519DC623}" v="63" dt="2025-11-30T18:11:57.5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72" y="3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vgi aksu" userId="d6e723800a266aff" providerId="LiveId" clId="{903E84C4-0D7E-4462-B066-CA045B1F0ECD}"/>
    <pc:docChg chg="undo custSel addSld delSld modSld sldOrd">
      <pc:chgData name="sevgi aksu" userId="d6e723800a266aff" providerId="LiveId" clId="{903E84C4-0D7E-4462-B066-CA045B1F0ECD}" dt="2025-11-30T18:12:34.927" v="2855" actId="1076"/>
      <pc:docMkLst>
        <pc:docMk/>
      </pc:docMkLst>
      <pc:sldChg chg="new del">
        <pc:chgData name="sevgi aksu" userId="d6e723800a266aff" providerId="LiveId" clId="{903E84C4-0D7E-4462-B066-CA045B1F0ECD}" dt="2025-11-30T13:09:45.831" v="73" actId="2696"/>
        <pc:sldMkLst>
          <pc:docMk/>
          <pc:sldMk cId="4009006460" sldId="256"/>
        </pc:sldMkLst>
      </pc:sldChg>
      <pc:sldChg chg="addSp delSp modSp new mod modTransition">
        <pc:chgData name="sevgi aksu" userId="d6e723800a266aff" providerId="LiveId" clId="{903E84C4-0D7E-4462-B066-CA045B1F0ECD}" dt="2025-11-30T16:38:27.519" v="2602"/>
        <pc:sldMkLst>
          <pc:docMk/>
          <pc:sldMk cId="1102941709" sldId="257"/>
        </pc:sldMkLst>
        <pc:spChg chg="del">
          <ac:chgData name="sevgi aksu" userId="d6e723800a266aff" providerId="LiveId" clId="{903E84C4-0D7E-4462-B066-CA045B1F0ECD}" dt="2025-11-30T13:08:27.186" v="2" actId="21"/>
          <ac:spMkLst>
            <pc:docMk/>
            <pc:sldMk cId="1102941709" sldId="257"/>
            <ac:spMk id="2" creationId="{58832700-4D35-C970-74C8-0B672F6518AB}"/>
          </ac:spMkLst>
        </pc:spChg>
        <pc:spChg chg="del">
          <ac:chgData name="sevgi aksu" userId="d6e723800a266aff" providerId="LiveId" clId="{903E84C4-0D7E-4462-B066-CA045B1F0ECD}" dt="2025-11-30T13:09:14.068" v="69"/>
          <ac:spMkLst>
            <pc:docMk/>
            <pc:sldMk cId="1102941709" sldId="257"/>
            <ac:spMk id="3" creationId="{13200687-70D3-4193-6E99-51A168937856}"/>
          </ac:spMkLst>
        </pc:spChg>
        <pc:spChg chg="mod">
          <ac:chgData name="sevgi aksu" userId="d6e723800a266aff" providerId="LiveId" clId="{903E84C4-0D7E-4462-B066-CA045B1F0ECD}" dt="2025-11-30T13:30:08.836" v="421" actId="20577"/>
          <ac:spMkLst>
            <pc:docMk/>
            <pc:sldMk cId="1102941709" sldId="257"/>
            <ac:spMk id="4" creationId="{D0BC1793-6B70-AF4B-D7FD-0144AA3363AB}"/>
          </ac:spMkLst>
        </pc:spChg>
        <pc:spChg chg="add del mod">
          <ac:chgData name="sevgi aksu" userId="d6e723800a266aff" providerId="LiveId" clId="{903E84C4-0D7E-4462-B066-CA045B1F0ECD}" dt="2025-11-30T13:09:35.115" v="70"/>
          <ac:spMkLst>
            <pc:docMk/>
            <pc:sldMk cId="1102941709" sldId="257"/>
            <ac:spMk id="5" creationId="{58832700-4D35-C970-74C8-0B672F6518AB}"/>
          </ac:spMkLst>
        </pc:spChg>
        <pc:picChg chg="add mod">
          <ac:chgData name="sevgi aksu" userId="d6e723800a266aff" providerId="LiveId" clId="{903E84C4-0D7E-4462-B066-CA045B1F0ECD}" dt="2025-11-30T16:38:27.519" v="2602"/>
          <ac:picMkLst>
            <pc:docMk/>
            <pc:sldMk cId="1102941709" sldId="257"/>
            <ac:picMk id="7" creationId="{1FA741F8-1374-9763-6106-99FC5ADB49E6}"/>
          </ac:picMkLst>
        </pc:picChg>
      </pc:sldChg>
      <pc:sldChg chg="addSp delSp modSp new mod setBg delDesignElem">
        <pc:chgData name="sevgi aksu" userId="d6e723800a266aff" providerId="LiveId" clId="{903E84C4-0D7E-4462-B066-CA045B1F0ECD}" dt="2025-11-30T18:12:34.927" v="2855" actId="1076"/>
        <pc:sldMkLst>
          <pc:docMk/>
          <pc:sldMk cId="1690379210" sldId="258"/>
        </pc:sldMkLst>
        <pc:spChg chg="mod">
          <ac:chgData name="sevgi aksu" userId="d6e723800a266aff" providerId="LiveId" clId="{903E84C4-0D7E-4462-B066-CA045B1F0ECD}" dt="2025-11-30T18:12:28.772" v="2854" actId="26606"/>
          <ac:spMkLst>
            <pc:docMk/>
            <pc:sldMk cId="1690379210" sldId="258"/>
            <ac:spMk id="2" creationId="{4AD36E44-0B3C-CC0C-2E72-141C87AF44C8}"/>
          </ac:spMkLst>
        </pc:spChg>
        <pc:spChg chg="del">
          <ac:chgData name="sevgi aksu" userId="d6e723800a266aff" providerId="LiveId" clId="{903E84C4-0D7E-4462-B066-CA045B1F0ECD}" dt="2025-11-30T13:27:27.780" v="215"/>
          <ac:spMkLst>
            <pc:docMk/>
            <pc:sldMk cId="1690379210" sldId="258"/>
            <ac:spMk id="3" creationId="{D7013523-2DAF-97C3-A506-732ADCB289AD}"/>
          </ac:spMkLst>
        </pc:spChg>
        <pc:spChg chg="add mod">
          <ac:chgData name="sevgi aksu" userId="d6e723800a266aff" providerId="LiveId" clId="{903E84C4-0D7E-4462-B066-CA045B1F0ECD}" dt="2025-11-30T18:12:28.772" v="2854" actId="26606"/>
          <ac:spMkLst>
            <pc:docMk/>
            <pc:sldMk cId="1690379210" sldId="258"/>
            <ac:spMk id="9" creationId="{8207CB77-1084-C72D-6675-3B69E8E563E5}"/>
          </ac:spMkLst>
        </pc:spChg>
        <pc:spChg chg="add del">
          <ac:chgData name="sevgi aksu" userId="d6e723800a266aff" providerId="LiveId" clId="{903E84C4-0D7E-4462-B066-CA045B1F0ECD}" dt="2025-11-30T16:38:21.980" v="2594" actId="26606"/>
          <ac:spMkLst>
            <pc:docMk/>
            <pc:sldMk cId="1690379210" sldId="258"/>
            <ac:spMk id="11" creationId="{2B97F24A-32CE-4C1C-A50D-3016B394DCFB}"/>
          </ac:spMkLst>
        </pc:spChg>
        <pc:spChg chg="add del">
          <ac:chgData name="sevgi aksu" userId="d6e723800a266aff" providerId="LiveId" clId="{903E84C4-0D7E-4462-B066-CA045B1F0ECD}" dt="2025-11-30T16:38:21.980" v="2594" actId="26606"/>
          <ac:spMkLst>
            <pc:docMk/>
            <pc:sldMk cId="1690379210" sldId="258"/>
            <ac:spMk id="12" creationId="{CD8B4F24-440B-49E9-B85D-733523DC064B}"/>
          </ac:spMkLst>
        </pc:spChg>
        <pc:spChg chg="add del">
          <ac:chgData name="sevgi aksu" userId="d6e723800a266aff" providerId="LiveId" clId="{903E84C4-0D7E-4462-B066-CA045B1F0ECD}" dt="2025-11-30T18:12:28.772" v="2854" actId="26606"/>
          <ac:spMkLst>
            <pc:docMk/>
            <pc:sldMk cId="1690379210" sldId="258"/>
            <ac:spMk id="14" creationId="{9F4444CE-BC8D-4D61-B303-4C05614E62AB}"/>
          </ac:spMkLst>
        </pc:spChg>
        <pc:spChg chg="add del">
          <ac:chgData name="sevgi aksu" userId="d6e723800a266aff" providerId="LiveId" clId="{903E84C4-0D7E-4462-B066-CA045B1F0ECD}" dt="2025-11-30T18:12:28.772" v="2854" actId="26606"/>
          <ac:spMkLst>
            <pc:docMk/>
            <pc:sldMk cId="1690379210" sldId="258"/>
            <ac:spMk id="16" creationId="{62423CA5-E2E1-4789-B759-9906C1C94063}"/>
          </ac:spMkLst>
        </pc:spChg>
        <pc:spChg chg="add del">
          <ac:chgData name="sevgi aksu" userId="d6e723800a266aff" providerId="LiveId" clId="{903E84C4-0D7E-4462-B066-CA045B1F0ECD}" dt="2025-11-30T18:12:28.772" v="2854" actId="26606"/>
          <ac:spMkLst>
            <pc:docMk/>
            <pc:sldMk cId="1690379210" sldId="258"/>
            <ac:spMk id="18" creationId="{73772B81-181F-48B7-8826-4D9686D15DF5}"/>
          </ac:spMkLst>
        </pc:spChg>
        <pc:spChg chg="add del">
          <ac:chgData name="sevgi aksu" userId="d6e723800a266aff" providerId="LiveId" clId="{903E84C4-0D7E-4462-B066-CA045B1F0ECD}" dt="2025-11-30T18:12:28.772" v="2854" actId="26606"/>
          <ac:spMkLst>
            <pc:docMk/>
            <pc:sldMk cId="1690379210" sldId="258"/>
            <ac:spMk id="20" creationId="{B2205F6E-03C6-4E92-877C-E2482F6599AA}"/>
          </ac:spMkLst>
        </pc:spChg>
        <pc:spChg chg="add del">
          <ac:chgData name="sevgi aksu" userId="d6e723800a266aff" providerId="LiveId" clId="{903E84C4-0D7E-4462-B066-CA045B1F0ECD}" dt="2025-11-30T18:12:28.772" v="2854" actId="26606"/>
          <ac:spMkLst>
            <pc:docMk/>
            <pc:sldMk cId="1690379210" sldId="258"/>
            <ac:spMk id="31" creationId="{3DAC0C92-199E-475C-9390-119A9B027276}"/>
          </ac:spMkLst>
        </pc:spChg>
        <pc:spChg chg="add del">
          <ac:chgData name="sevgi aksu" userId="d6e723800a266aff" providerId="LiveId" clId="{903E84C4-0D7E-4462-B066-CA045B1F0ECD}" dt="2025-11-30T18:12:28.772" v="2854" actId="26606"/>
          <ac:spMkLst>
            <pc:docMk/>
            <pc:sldMk cId="1690379210" sldId="258"/>
            <ac:spMk id="33" creationId="{C4CFB339-0ED8-4FE2-9EF1-6D1375B8499B}"/>
          </ac:spMkLst>
        </pc:spChg>
        <pc:spChg chg="add del">
          <ac:chgData name="sevgi aksu" userId="d6e723800a266aff" providerId="LiveId" clId="{903E84C4-0D7E-4462-B066-CA045B1F0ECD}" dt="2025-11-30T18:12:28.772" v="2854" actId="26606"/>
          <ac:spMkLst>
            <pc:docMk/>
            <pc:sldMk cId="1690379210" sldId="258"/>
            <ac:spMk id="37" creationId="{BF120A21-0841-4823-B0C4-28AEBCEF9B78}"/>
          </ac:spMkLst>
        </pc:spChg>
        <pc:spChg chg="add del">
          <ac:chgData name="sevgi aksu" userId="d6e723800a266aff" providerId="LiveId" clId="{903E84C4-0D7E-4462-B066-CA045B1F0ECD}" dt="2025-11-30T18:12:28.772" v="2854" actId="26606"/>
          <ac:spMkLst>
            <pc:docMk/>
            <pc:sldMk cId="1690379210" sldId="258"/>
            <ac:spMk id="39" creationId="{DBB05BAE-BBD3-4289-899F-A6851503C6B0}"/>
          </ac:spMkLst>
        </pc:spChg>
        <pc:picChg chg="add del mod">
          <ac:chgData name="sevgi aksu" userId="d6e723800a266aff" providerId="LiveId" clId="{903E84C4-0D7E-4462-B066-CA045B1F0ECD}" dt="2025-11-30T18:10:33.392" v="2828" actId="21"/>
          <ac:picMkLst>
            <pc:docMk/>
            <pc:sldMk cId="1690379210" sldId="258"/>
            <ac:picMk id="5" creationId="{59CD65B3-F9C7-3277-57A4-BD75C6B97E33}"/>
          </ac:picMkLst>
        </pc:picChg>
        <pc:picChg chg="add del mod">
          <ac:chgData name="sevgi aksu" userId="d6e723800a266aff" providerId="LiveId" clId="{903E84C4-0D7E-4462-B066-CA045B1F0ECD}" dt="2025-11-30T18:10:38.366" v="2830" actId="21"/>
          <ac:picMkLst>
            <pc:docMk/>
            <pc:sldMk cId="1690379210" sldId="258"/>
            <ac:picMk id="6" creationId="{59CD65B3-F9C7-3277-57A4-BD75C6B97E33}"/>
          </ac:picMkLst>
        </pc:picChg>
        <pc:picChg chg="add mod">
          <ac:chgData name="sevgi aksu" userId="d6e723800a266aff" providerId="LiveId" clId="{903E84C4-0D7E-4462-B066-CA045B1F0ECD}" dt="2025-11-30T18:11:54.715" v="2843"/>
          <ac:picMkLst>
            <pc:docMk/>
            <pc:sldMk cId="1690379210" sldId="258"/>
            <ac:picMk id="8" creationId="{F9E8BF26-3739-D36F-BD80-D4E214E2A009}"/>
          </ac:picMkLst>
        </pc:picChg>
        <pc:picChg chg="add mod">
          <ac:chgData name="sevgi aksu" userId="d6e723800a266aff" providerId="LiveId" clId="{903E84C4-0D7E-4462-B066-CA045B1F0ECD}" dt="2025-11-30T18:12:34.927" v="2855" actId="1076"/>
          <ac:picMkLst>
            <pc:docMk/>
            <pc:sldMk cId="1690379210" sldId="258"/>
            <ac:picMk id="13" creationId="{CED7FAD2-6169-B877-1ADF-82B6A322426B}"/>
          </ac:picMkLst>
        </pc:picChg>
      </pc:sldChg>
      <pc:sldChg chg="addSp delSp modSp new add del mod setBg delDesignElem">
        <pc:chgData name="sevgi aksu" userId="d6e723800a266aff" providerId="LiveId" clId="{903E84C4-0D7E-4462-B066-CA045B1F0ECD}" dt="2025-11-30T16:38:27.519" v="2602"/>
        <pc:sldMkLst>
          <pc:docMk/>
          <pc:sldMk cId="3092363020" sldId="259"/>
        </pc:sldMkLst>
        <pc:spChg chg="mod">
          <ac:chgData name="sevgi aksu" userId="d6e723800a266aff" providerId="LiveId" clId="{903E84C4-0D7E-4462-B066-CA045B1F0ECD}" dt="2025-11-30T16:38:27.519" v="2602"/>
          <ac:spMkLst>
            <pc:docMk/>
            <pc:sldMk cId="3092363020" sldId="259"/>
            <ac:spMk id="2" creationId="{C834A37C-2308-4CAC-D74B-0B4209387CD6}"/>
          </ac:spMkLst>
        </pc:spChg>
        <pc:spChg chg="del">
          <ac:chgData name="sevgi aksu" userId="d6e723800a266aff" providerId="LiveId" clId="{903E84C4-0D7E-4462-B066-CA045B1F0ECD}" dt="2025-11-30T13:39:04.205" v="496"/>
          <ac:spMkLst>
            <pc:docMk/>
            <pc:sldMk cId="3092363020" sldId="259"/>
            <ac:spMk id="3" creationId="{E2E4815B-BE6D-B070-6AF0-9574076146C6}"/>
          </ac:spMkLst>
        </pc:spChg>
        <pc:spChg chg="add mod">
          <ac:chgData name="sevgi aksu" userId="d6e723800a266aff" providerId="LiveId" clId="{903E84C4-0D7E-4462-B066-CA045B1F0ECD}" dt="2025-11-30T16:38:22.522" v="2596"/>
          <ac:spMkLst>
            <pc:docMk/>
            <pc:sldMk cId="3092363020" sldId="259"/>
            <ac:spMk id="9" creationId="{9DE2D4CB-6A58-0807-7A34-BB7150F36C8D}"/>
          </ac:spMkLst>
        </pc:spChg>
        <pc:spChg chg="add del">
          <ac:chgData name="sevgi aksu" userId="d6e723800a266aff" providerId="LiveId" clId="{903E84C4-0D7E-4462-B066-CA045B1F0ECD}" dt="2025-11-30T13:40:40.449" v="602" actId="26606"/>
          <ac:spMkLst>
            <pc:docMk/>
            <pc:sldMk cId="3092363020" sldId="259"/>
            <ac:spMk id="18" creationId="{3F088236-D655-4F88-B238-E16762358025}"/>
          </ac:spMkLst>
        </pc:spChg>
        <pc:spChg chg="add del">
          <ac:chgData name="sevgi aksu" userId="d6e723800a266aff" providerId="LiveId" clId="{903E84C4-0D7E-4462-B066-CA045B1F0ECD}" dt="2025-11-30T13:40:40.449" v="602" actId="26606"/>
          <ac:spMkLst>
            <pc:docMk/>
            <pc:sldMk cId="3092363020" sldId="259"/>
            <ac:spMk id="20" creationId="{3DAC0C92-199E-475C-9390-119A9B027276}"/>
          </ac:spMkLst>
        </pc:spChg>
        <pc:spChg chg="add del">
          <ac:chgData name="sevgi aksu" userId="d6e723800a266aff" providerId="LiveId" clId="{903E84C4-0D7E-4462-B066-CA045B1F0ECD}" dt="2025-11-30T13:40:40.449" v="602" actId="26606"/>
          <ac:spMkLst>
            <pc:docMk/>
            <pc:sldMk cId="3092363020" sldId="259"/>
            <ac:spMk id="22" creationId="{C4CFB339-0ED8-4FE2-9EF1-6D1375B8499B}"/>
          </ac:spMkLst>
        </pc:spChg>
        <pc:spChg chg="add del">
          <ac:chgData name="sevgi aksu" userId="d6e723800a266aff" providerId="LiveId" clId="{903E84C4-0D7E-4462-B066-CA045B1F0ECD}" dt="2025-11-30T13:40:40.449" v="602" actId="26606"/>
          <ac:spMkLst>
            <pc:docMk/>
            <pc:sldMk cId="3092363020" sldId="259"/>
            <ac:spMk id="24" creationId="{31896C80-2069-4431-9C19-83B913734490}"/>
          </ac:spMkLst>
        </pc:spChg>
        <pc:spChg chg="add del">
          <ac:chgData name="sevgi aksu" userId="d6e723800a266aff" providerId="LiveId" clId="{903E84C4-0D7E-4462-B066-CA045B1F0ECD}" dt="2025-11-30T13:40:40.449" v="602" actId="26606"/>
          <ac:spMkLst>
            <pc:docMk/>
            <pc:sldMk cId="3092363020" sldId="259"/>
            <ac:spMk id="26" creationId="{BF120A21-0841-4823-B0C4-28AEBCEF9B78}"/>
          </ac:spMkLst>
        </pc:spChg>
        <pc:spChg chg="add del">
          <ac:chgData name="sevgi aksu" userId="d6e723800a266aff" providerId="LiveId" clId="{903E84C4-0D7E-4462-B066-CA045B1F0ECD}" dt="2025-11-30T13:40:40.449" v="602" actId="26606"/>
          <ac:spMkLst>
            <pc:docMk/>
            <pc:sldMk cId="3092363020" sldId="259"/>
            <ac:spMk id="28" creationId="{DBB05BAE-BBD3-4289-899F-A6851503C6B0}"/>
          </ac:spMkLst>
        </pc:spChg>
        <pc:spChg chg="add del">
          <ac:chgData name="sevgi aksu" userId="d6e723800a266aff" providerId="LiveId" clId="{903E84C4-0D7E-4462-B066-CA045B1F0ECD}" dt="2025-11-30T13:40:40.449" v="602" actId="26606"/>
          <ac:spMkLst>
            <pc:docMk/>
            <pc:sldMk cId="3092363020" sldId="259"/>
            <ac:spMk id="30" creationId="{9874D11C-36F5-4BBE-A490-019A54E953B0}"/>
          </ac:spMkLst>
        </pc:spChg>
        <pc:spChg chg="add del">
          <ac:chgData name="sevgi aksu" userId="d6e723800a266aff" providerId="LiveId" clId="{903E84C4-0D7E-4462-B066-CA045B1F0ECD}" dt="2025-11-30T13:41:09.307" v="613" actId="26606"/>
          <ac:spMkLst>
            <pc:docMk/>
            <pc:sldMk cId="3092363020" sldId="259"/>
            <ac:spMk id="32" creationId="{9F4444CE-BC8D-4D61-B303-4C05614E62AB}"/>
          </ac:spMkLst>
        </pc:spChg>
        <pc:spChg chg="add del">
          <ac:chgData name="sevgi aksu" userId="d6e723800a266aff" providerId="LiveId" clId="{903E84C4-0D7E-4462-B066-CA045B1F0ECD}" dt="2025-11-30T13:41:09.307" v="613" actId="26606"/>
          <ac:spMkLst>
            <pc:docMk/>
            <pc:sldMk cId="3092363020" sldId="259"/>
            <ac:spMk id="33" creationId="{62423CA5-E2E1-4789-B759-9906C1C94063}"/>
          </ac:spMkLst>
        </pc:spChg>
        <pc:spChg chg="add del">
          <ac:chgData name="sevgi aksu" userId="d6e723800a266aff" providerId="LiveId" clId="{903E84C4-0D7E-4462-B066-CA045B1F0ECD}" dt="2025-11-30T13:41:09.307" v="613" actId="26606"/>
          <ac:spMkLst>
            <pc:docMk/>
            <pc:sldMk cId="3092363020" sldId="259"/>
            <ac:spMk id="34" creationId="{73772B81-181F-48B7-8826-4D9686D15DF5}"/>
          </ac:spMkLst>
        </pc:spChg>
        <pc:spChg chg="add del">
          <ac:chgData name="sevgi aksu" userId="d6e723800a266aff" providerId="LiveId" clId="{903E84C4-0D7E-4462-B066-CA045B1F0ECD}" dt="2025-11-30T13:41:09.307" v="613" actId="26606"/>
          <ac:spMkLst>
            <pc:docMk/>
            <pc:sldMk cId="3092363020" sldId="259"/>
            <ac:spMk id="35" creationId="{B2205F6E-03C6-4E92-877C-E2482F6599AA}"/>
          </ac:spMkLst>
        </pc:spChg>
        <pc:spChg chg="add del">
          <ac:chgData name="sevgi aksu" userId="d6e723800a266aff" providerId="LiveId" clId="{903E84C4-0D7E-4462-B066-CA045B1F0ECD}" dt="2025-11-30T13:41:08.455" v="610" actId="26606"/>
          <ac:spMkLst>
            <pc:docMk/>
            <pc:sldMk cId="3092363020" sldId="259"/>
            <ac:spMk id="40" creationId="{9F4444CE-BC8D-4D61-B303-4C05614E62AB}"/>
          </ac:spMkLst>
        </pc:spChg>
        <pc:spChg chg="add del">
          <ac:chgData name="sevgi aksu" userId="d6e723800a266aff" providerId="LiveId" clId="{903E84C4-0D7E-4462-B066-CA045B1F0ECD}" dt="2025-11-30T13:41:08.455" v="610" actId="26606"/>
          <ac:spMkLst>
            <pc:docMk/>
            <pc:sldMk cId="3092363020" sldId="259"/>
            <ac:spMk id="42" creationId="{62423CA5-E2E1-4789-B759-9906C1C94063}"/>
          </ac:spMkLst>
        </pc:spChg>
        <pc:spChg chg="add del">
          <ac:chgData name="sevgi aksu" userId="d6e723800a266aff" providerId="LiveId" clId="{903E84C4-0D7E-4462-B066-CA045B1F0ECD}" dt="2025-11-30T13:41:08.455" v="610" actId="26606"/>
          <ac:spMkLst>
            <pc:docMk/>
            <pc:sldMk cId="3092363020" sldId="259"/>
            <ac:spMk id="44" creationId="{73772B81-181F-48B7-8826-4D9686D15DF5}"/>
          </ac:spMkLst>
        </pc:spChg>
        <pc:spChg chg="add del">
          <ac:chgData name="sevgi aksu" userId="d6e723800a266aff" providerId="LiveId" clId="{903E84C4-0D7E-4462-B066-CA045B1F0ECD}" dt="2025-11-30T13:41:08.455" v="610" actId="26606"/>
          <ac:spMkLst>
            <pc:docMk/>
            <pc:sldMk cId="3092363020" sldId="259"/>
            <ac:spMk id="46" creationId="{B2205F6E-03C6-4E92-877C-E2482F6599AA}"/>
          </ac:spMkLst>
        </pc:spChg>
        <pc:spChg chg="add del">
          <ac:chgData name="sevgi aksu" userId="d6e723800a266aff" providerId="LiveId" clId="{903E84C4-0D7E-4462-B066-CA045B1F0ECD}" dt="2025-11-30T13:41:09.278" v="612" actId="26606"/>
          <ac:spMkLst>
            <pc:docMk/>
            <pc:sldMk cId="3092363020" sldId="259"/>
            <ac:spMk id="48" creationId="{3BCB5F6A-9EB0-40B0-9D13-3023E9A20508}"/>
          </ac:spMkLst>
        </pc:spChg>
        <pc:spChg chg="add del">
          <ac:chgData name="sevgi aksu" userId="d6e723800a266aff" providerId="LiveId" clId="{903E84C4-0D7E-4462-B066-CA045B1F0ECD}" dt="2025-11-30T16:38:27.519" v="2602"/>
          <ac:spMkLst>
            <pc:docMk/>
            <pc:sldMk cId="3092363020" sldId="259"/>
            <ac:spMk id="50" creationId="{9F4444CE-BC8D-4D61-B303-4C05614E62AB}"/>
          </ac:spMkLst>
        </pc:spChg>
        <pc:spChg chg="add del">
          <ac:chgData name="sevgi aksu" userId="d6e723800a266aff" providerId="LiveId" clId="{903E84C4-0D7E-4462-B066-CA045B1F0ECD}" dt="2025-11-30T16:38:27.519" v="2602"/>
          <ac:spMkLst>
            <pc:docMk/>
            <pc:sldMk cId="3092363020" sldId="259"/>
            <ac:spMk id="51" creationId="{62423CA5-E2E1-4789-B759-9906C1C94063}"/>
          </ac:spMkLst>
        </pc:spChg>
        <pc:spChg chg="add del">
          <ac:chgData name="sevgi aksu" userId="d6e723800a266aff" providerId="LiveId" clId="{903E84C4-0D7E-4462-B066-CA045B1F0ECD}" dt="2025-11-30T16:38:27.519" v="2602"/>
          <ac:spMkLst>
            <pc:docMk/>
            <pc:sldMk cId="3092363020" sldId="259"/>
            <ac:spMk id="52" creationId="{73772B81-181F-48B7-8826-4D9686D15DF5}"/>
          </ac:spMkLst>
        </pc:spChg>
        <pc:spChg chg="add del">
          <ac:chgData name="sevgi aksu" userId="d6e723800a266aff" providerId="LiveId" clId="{903E84C4-0D7E-4462-B066-CA045B1F0ECD}" dt="2025-11-30T16:38:27.519" v="2602"/>
          <ac:spMkLst>
            <pc:docMk/>
            <pc:sldMk cId="3092363020" sldId="259"/>
            <ac:spMk id="53" creationId="{B2205F6E-03C6-4E92-877C-E2482F6599AA}"/>
          </ac:spMkLst>
        </pc:spChg>
        <pc:picChg chg="add mod ord">
          <ac:chgData name="sevgi aksu" userId="d6e723800a266aff" providerId="LiveId" clId="{903E84C4-0D7E-4462-B066-CA045B1F0ECD}" dt="2025-11-30T13:41:09.278" v="612" actId="26606"/>
          <ac:picMkLst>
            <pc:docMk/>
            <pc:sldMk cId="3092363020" sldId="259"/>
            <ac:picMk id="5" creationId="{E0E1586E-7E96-EC10-ADD2-1737C69F9BF5}"/>
          </ac:picMkLst>
        </pc:picChg>
      </pc:sldChg>
      <pc:sldChg chg="addSp delSp modSp new add del mod setBg delDesignElem">
        <pc:chgData name="sevgi aksu" userId="d6e723800a266aff" providerId="LiveId" clId="{903E84C4-0D7E-4462-B066-CA045B1F0ECD}" dt="2025-11-30T16:38:27.519" v="2602"/>
        <pc:sldMkLst>
          <pc:docMk/>
          <pc:sldMk cId="2249623822" sldId="260"/>
        </pc:sldMkLst>
        <pc:spChg chg="mod">
          <ac:chgData name="sevgi aksu" userId="d6e723800a266aff" providerId="LiveId" clId="{903E84C4-0D7E-4462-B066-CA045B1F0ECD}" dt="2025-11-30T13:54:32.175" v="1089" actId="26606"/>
          <ac:spMkLst>
            <pc:docMk/>
            <pc:sldMk cId="2249623822" sldId="260"/>
            <ac:spMk id="2" creationId="{4B7B810E-DEE6-770F-D54B-BDB3E6F173E0}"/>
          </ac:spMkLst>
        </pc:spChg>
        <pc:spChg chg="del mod">
          <ac:chgData name="sevgi aksu" userId="d6e723800a266aff" providerId="LiveId" clId="{903E84C4-0D7E-4462-B066-CA045B1F0ECD}" dt="2025-11-30T13:54:32.175" v="1089" actId="26606"/>
          <ac:spMkLst>
            <pc:docMk/>
            <pc:sldMk cId="2249623822" sldId="260"/>
            <ac:spMk id="3" creationId="{7ABC9746-7862-F681-BC78-64555B354C09}"/>
          </ac:spMkLst>
        </pc:spChg>
        <pc:spChg chg="add del">
          <ac:chgData name="sevgi aksu" userId="d6e723800a266aff" providerId="LiveId" clId="{903E84C4-0D7E-4462-B066-CA045B1F0ECD}" dt="2025-11-30T16:38:27.519" v="2602"/>
          <ac:spMkLst>
            <pc:docMk/>
            <pc:sldMk cId="2249623822" sldId="260"/>
            <ac:spMk id="9" creationId="{655AE6B0-AC9E-4167-806F-E9DB135FC46B}"/>
          </ac:spMkLst>
        </pc:spChg>
        <pc:spChg chg="add del">
          <ac:chgData name="sevgi aksu" userId="d6e723800a266aff" providerId="LiveId" clId="{903E84C4-0D7E-4462-B066-CA045B1F0ECD}" dt="2025-11-30T16:38:27.519" v="2602"/>
          <ac:spMkLst>
            <pc:docMk/>
            <pc:sldMk cId="2249623822" sldId="260"/>
            <ac:spMk id="22" creationId="{87BD1F4E-A66D-4C06-86DA-8D56CA7A3B41}"/>
          </ac:spMkLst>
        </pc:spChg>
        <pc:grpChg chg="add del">
          <ac:chgData name="sevgi aksu" userId="d6e723800a266aff" providerId="LiveId" clId="{903E84C4-0D7E-4462-B066-CA045B1F0ECD}" dt="2025-11-30T16:38:27.519" v="2602"/>
          <ac:grpSpMkLst>
            <pc:docMk/>
            <pc:sldMk cId="2249623822" sldId="260"/>
            <ac:grpSpMk id="11" creationId="{3523416A-383B-4FDC-B4C9-D8EDDFE9C043}"/>
          </ac:grpSpMkLst>
        </pc:grpChg>
        <pc:graphicFrameChg chg="add">
          <ac:chgData name="sevgi aksu" userId="d6e723800a266aff" providerId="LiveId" clId="{903E84C4-0D7E-4462-B066-CA045B1F0ECD}" dt="2025-11-30T13:54:32.175" v="1089" actId="26606"/>
          <ac:graphicFrameMkLst>
            <pc:docMk/>
            <pc:sldMk cId="2249623822" sldId="260"/>
            <ac:graphicFrameMk id="5" creationId="{CF907009-1C9F-D560-52E4-C1D0C41FA164}"/>
          </ac:graphicFrameMkLst>
        </pc:graphicFrameChg>
      </pc:sldChg>
      <pc:sldChg chg="addSp delSp modSp new mod setBg setClrOvrMap delDesignElem">
        <pc:chgData name="sevgi aksu" userId="d6e723800a266aff" providerId="LiveId" clId="{903E84C4-0D7E-4462-B066-CA045B1F0ECD}" dt="2025-11-30T16:38:27.519" v="2602"/>
        <pc:sldMkLst>
          <pc:docMk/>
          <pc:sldMk cId="3172981119" sldId="261"/>
        </pc:sldMkLst>
        <pc:spChg chg="mod ord">
          <ac:chgData name="sevgi aksu" userId="d6e723800a266aff" providerId="LiveId" clId="{903E84C4-0D7E-4462-B066-CA045B1F0ECD}" dt="2025-11-30T14:10:15.463" v="1173" actId="1076"/>
          <ac:spMkLst>
            <pc:docMk/>
            <pc:sldMk cId="3172981119" sldId="261"/>
            <ac:spMk id="2" creationId="{EC59352E-EEA8-F966-17AB-65B200A52766}"/>
          </ac:spMkLst>
        </pc:spChg>
        <pc:spChg chg="mod ord">
          <ac:chgData name="sevgi aksu" userId="d6e723800a266aff" providerId="LiveId" clId="{903E84C4-0D7E-4462-B066-CA045B1F0ECD}" dt="2025-11-30T16:38:27.519" v="2602"/>
          <ac:spMkLst>
            <pc:docMk/>
            <pc:sldMk cId="3172981119" sldId="261"/>
            <ac:spMk id="3" creationId="{9488911F-8521-1129-F1AF-A0A82C3957A4}"/>
          </ac:spMkLst>
        </pc:spChg>
        <pc:spChg chg="add del">
          <ac:chgData name="sevgi aksu" userId="d6e723800a266aff" providerId="LiveId" clId="{903E84C4-0D7E-4462-B066-CA045B1F0ECD}" dt="2025-11-30T14:09:45.608" v="1167" actId="26606"/>
          <ac:spMkLst>
            <pc:docMk/>
            <pc:sldMk cId="3172981119" sldId="261"/>
            <ac:spMk id="12" creationId="{46E2C1D0-2072-4664-9C67-3B12866F5B97}"/>
          </ac:spMkLst>
        </pc:spChg>
        <pc:spChg chg="add del">
          <ac:chgData name="sevgi aksu" userId="d6e723800a266aff" providerId="LiveId" clId="{903E84C4-0D7E-4462-B066-CA045B1F0ECD}" dt="2025-11-30T14:09:45.608" v="1167" actId="26606"/>
          <ac:spMkLst>
            <pc:docMk/>
            <pc:sldMk cId="3172981119" sldId="261"/>
            <ac:spMk id="14" creationId="{37FEB674-D811-4FFE-A878-29D0C0ED18D4}"/>
          </ac:spMkLst>
        </pc:spChg>
        <pc:spChg chg="add del">
          <ac:chgData name="sevgi aksu" userId="d6e723800a266aff" providerId="LiveId" clId="{903E84C4-0D7E-4462-B066-CA045B1F0ECD}" dt="2025-11-30T14:10:01.058" v="1172" actId="26606"/>
          <ac:spMkLst>
            <pc:docMk/>
            <pc:sldMk cId="3172981119" sldId="261"/>
            <ac:spMk id="19" creationId="{8267EEE4-6354-4F1C-9484-951F0EB92F1B}"/>
          </ac:spMkLst>
        </pc:spChg>
        <pc:spChg chg="add del">
          <ac:chgData name="sevgi aksu" userId="d6e723800a266aff" providerId="LiveId" clId="{903E84C4-0D7E-4462-B066-CA045B1F0ECD}" dt="2025-11-30T14:10:01.058" v="1172" actId="26606"/>
          <ac:spMkLst>
            <pc:docMk/>
            <pc:sldMk cId="3172981119" sldId="261"/>
            <ac:spMk id="21" creationId="{0E5A83F9-E6B8-40BD-9C0D-9A6F15650742}"/>
          </ac:spMkLst>
        </pc:spChg>
        <pc:spChg chg="add del">
          <ac:chgData name="sevgi aksu" userId="d6e723800a266aff" providerId="LiveId" clId="{903E84C4-0D7E-4462-B066-CA045B1F0ECD}" dt="2025-11-30T16:38:27.519" v="2602"/>
          <ac:spMkLst>
            <pc:docMk/>
            <pc:sldMk cId="3172981119" sldId="261"/>
            <ac:spMk id="26" creationId="{8E2EB503-A017-4457-A105-53638C97DEB8}"/>
          </ac:spMkLst>
        </pc:spChg>
        <pc:picChg chg="add mod ord">
          <ac:chgData name="sevgi aksu" userId="d6e723800a266aff" providerId="LiveId" clId="{903E84C4-0D7E-4462-B066-CA045B1F0ECD}" dt="2025-11-30T14:10:01.058" v="1172" actId="26606"/>
          <ac:picMkLst>
            <pc:docMk/>
            <pc:sldMk cId="3172981119" sldId="261"/>
            <ac:picMk id="5" creationId="{174681CB-B622-2E82-0A39-D3266527B7B5}"/>
          </ac:picMkLst>
        </pc:picChg>
        <pc:picChg chg="add mod ord">
          <ac:chgData name="sevgi aksu" userId="d6e723800a266aff" providerId="LiveId" clId="{903E84C4-0D7E-4462-B066-CA045B1F0ECD}" dt="2025-11-30T14:10:01.058" v="1172" actId="26606"/>
          <ac:picMkLst>
            <pc:docMk/>
            <pc:sldMk cId="3172981119" sldId="261"/>
            <ac:picMk id="7" creationId="{333D2E06-A17E-CA62-8945-784EAA6E35A6}"/>
          </ac:picMkLst>
        </pc:picChg>
      </pc:sldChg>
      <pc:sldChg chg="addSp delSp modSp new mod setBg setClrOvrMap delDesignElem">
        <pc:chgData name="sevgi aksu" userId="d6e723800a266aff" providerId="LiveId" clId="{903E84C4-0D7E-4462-B066-CA045B1F0ECD}" dt="2025-11-30T16:38:27.519" v="2602"/>
        <pc:sldMkLst>
          <pc:docMk/>
          <pc:sldMk cId="2769731366" sldId="262"/>
        </pc:sldMkLst>
        <pc:spChg chg="mod ord">
          <ac:chgData name="sevgi aksu" userId="d6e723800a266aff" providerId="LiveId" clId="{903E84C4-0D7E-4462-B066-CA045B1F0ECD}" dt="2025-11-30T14:42:57.182" v="1432" actId="20577"/>
          <ac:spMkLst>
            <pc:docMk/>
            <pc:sldMk cId="2769731366" sldId="262"/>
            <ac:spMk id="2" creationId="{27597FE2-82A5-2334-2EFA-E30A67998FE1}"/>
          </ac:spMkLst>
        </pc:spChg>
        <pc:spChg chg="add del mod">
          <ac:chgData name="sevgi aksu" userId="d6e723800a266aff" providerId="LiveId" clId="{903E84C4-0D7E-4462-B066-CA045B1F0ECD}" dt="2025-11-30T14:42:44.433" v="1418" actId="26606"/>
          <ac:spMkLst>
            <pc:docMk/>
            <pc:sldMk cId="2769731366" sldId="262"/>
            <ac:spMk id="3" creationId="{8815DEE7-70C2-3240-5D92-33BAFB69A082}"/>
          </ac:spMkLst>
        </pc:spChg>
        <pc:spChg chg="add del">
          <ac:chgData name="sevgi aksu" userId="d6e723800a266aff" providerId="LiveId" clId="{903E84C4-0D7E-4462-B066-CA045B1F0ECD}" dt="2025-11-30T14:39:28.828" v="1386" actId="26606"/>
          <ac:spMkLst>
            <pc:docMk/>
            <pc:sldMk cId="2769731366" sldId="262"/>
            <ac:spMk id="9" creationId="{9F4444CE-BC8D-4D61-B303-4C05614E62AB}"/>
          </ac:spMkLst>
        </pc:spChg>
        <pc:spChg chg="add del">
          <ac:chgData name="sevgi aksu" userId="d6e723800a266aff" providerId="LiveId" clId="{903E84C4-0D7E-4462-B066-CA045B1F0ECD}" dt="2025-11-30T14:39:28.828" v="1386" actId="26606"/>
          <ac:spMkLst>
            <pc:docMk/>
            <pc:sldMk cId="2769731366" sldId="262"/>
            <ac:spMk id="11" creationId="{73772B81-181F-48B7-8826-4D9686D15DF5}"/>
          </ac:spMkLst>
        </pc:spChg>
        <pc:spChg chg="add del">
          <ac:chgData name="sevgi aksu" userId="d6e723800a266aff" providerId="LiveId" clId="{903E84C4-0D7E-4462-B066-CA045B1F0ECD}" dt="2025-11-30T14:39:28.828" v="1386" actId="26606"/>
          <ac:spMkLst>
            <pc:docMk/>
            <pc:sldMk cId="2769731366" sldId="262"/>
            <ac:spMk id="13" creationId="{B2205F6E-03C6-4E92-877C-E2482F6599AA}"/>
          </ac:spMkLst>
        </pc:spChg>
        <pc:spChg chg="add del">
          <ac:chgData name="sevgi aksu" userId="d6e723800a266aff" providerId="LiveId" clId="{903E84C4-0D7E-4462-B066-CA045B1F0ECD}" dt="2025-11-30T14:42:44.433" v="1418" actId="26606"/>
          <ac:spMkLst>
            <pc:docMk/>
            <pc:sldMk cId="2769731366" sldId="262"/>
            <ac:spMk id="14" creationId="{C4CFB339-0ED8-4FE2-9EF1-6D1375B8499B}"/>
          </ac:spMkLst>
        </pc:spChg>
        <pc:spChg chg="add del">
          <ac:chgData name="sevgi aksu" userId="d6e723800a266aff" providerId="LiveId" clId="{903E84C4-0D7E-4462-B066-CA045B1F0ECD}" dt="2025-11-30T14:42:06.650" v="1399" actId="26606"/>
          <ac:spMkLst>
            <pc:docMk/>
            <pc:sldMk cId="2769731366" sldId="262"/>
            <ac:spMk id="20" creationId="{46E2C1D0-2072-4664-9C67-3B12866F5B97}"/>
          </ac:spMkLst>
        </pc:spChg>
        <pc:spChg chg="add del">
          <ac:chgData name="sevgi aksu" userId="d6e723800a266aff" providerId="LiveId" clId="{903E84C4-0D7E-4462-B066-CA045B1F0ECD}" dt="2025-11-30T14:42:44.433" v="1418" actId="26606"/>
          <ac:spMkLst>
            <pc:docMk/>
            <pc:sldMk cId="2769731366" sldId="262"/>
            <ac:spMk id="21" creationId="{3F088236-D655-4F88-B238-E16762358025}"/>
          </ac:spMkLst>
        </pc:spChg>
        <pc:spChg chg="add del">
          <ac:chgData name="sevgi aksu" userId="d6e723800a266aff" providerId="LiveId" clId="{903E84C4-0D7E-4462-B066-CA045B1F0ECD}" dt="2025-11-30T14:42:06.650" v="1399" actId="26606"/>
          <ac:spMkLst>
            <pc:docMk/>
            <pc:sldMk cId="2769731366" sldId="262"/>
            <ac:spMk id="22" creationId="{37FEB674-D811-4FFE-A878-29D0C0ED18D4}"/>
          </ac:spMkLst>
        </pc:spChg>
        <pc:spChg chg="add del">
          <ac:chgData name="sevgi aksu" userId="d6e723800a266aff" providerId="LiveId" clId="{903E84C4-0D7E-4462-B066-CA045B1F0ECD}" dt="2025-11-30T14:42:44.433" v="1418" actId="26606"/>
          <ac:spMkLst>
            <pc:docMk/>
            <pc:sldMk cId="2769731366" sldId="262"/>
            <ac:spMk id="23" creationId="{3DAC0C92-199E-475C-9390-119A9B027276}"/>
          </ac:spMkLst>
        </pc:spChg>
        <pc:spChg chg="add del">
          <ac:chgData name="sevgi aksu" userId="d6e723800a266aff" providerId="LiveId" clId="{903E84C4-0D7E-4462-B066-CA045B1F0ECD}" dt="2025-11-30T14:42:13.883" v="1401" actId="26606"/>
          <ac:spMkLst>
            <pc:docMk/>
            <pc:sldMk cId="2769731366" sldId="262"/>
            <ac:spMk id="24" creationId="{5212AA65-AC96-4A92-A0FD-EE0749BFFB00}"/>
          </ac:spMkLst>
        </pc:spChg>
        <pc:spChg chg="add del">
          <ac:chgData name="sevgi aksu" userId="d6e723800a266aff" providerId="LiveId" clId="{903E84C4-0D7E-4462-B066-CA045B1F0ECD}" dt="2025-11-30T14:42:44.433" v="1418" actId="26606"/>
          <ac:spMkLst>
            <pc:docMk/>
            <pc:sldMk cId="2769731366" sldId="262"/>
            <ac:spMk id="27" creationId="{31896C80-2069-4431-9C19-83B913734490}"/>
          </ac:spMkLst>
        </pc:spChg>
        <pc:spChg chg="add del">
          <ac:chgData name="sevgi aksu" userId="d6e723800a266aff" providerId="LiveId" clId="{903E84C4-0D7E-4462-B066-CA045B1F0ECD}" dt="2025-11-30T14:42:44.433" v="1418" actId="26606"/>
          <ac:spMkLst>
            <pc:docMk/>
            <pc:sldMk cId="2769731366" sldId="262"/>
            <ac:spMk id="29" creationId="{BF120A21-0841-4823-B0C4-28AEBCEF9B78}"/>
          </ac:spMkLst>
        </pc:spChg>
        <pc:spChg chg="add del">
          <ac:chgData name="sevgi aksu" userId="d6e723800a266aff" providerId="LiveId" clId="{903E84C4-0D7E-4462-B066-CA045B1F0ECD}" dt="2025-11-30T14:42:44.433" v="1418" actId="26606"/>
          <ac:spMkLst>
            <pc:docMk/>
            <pc:sldMk cId="2769731366" sldId="262"/>
            <ac:spMk id="31" creationId="{DBB05BAE-BBD3-4289-899F-A6851503C6B0}"/>
          </ac:spMkLst>
        </pc:spChg>
        <pc:spChg chg="add del">
          <ac:chgData name="sevgi aksu" userId="d6e723800a266aff" providerId="LiveId" clId="{903E84C4-0D7E-4462-B066-CA045B1F0ECD}" dt="2025-11-30T14:42:44.433" v="1418" actId="26606"/>
          <ac:spMkLst>
            <pc:docMk/>
            <pc:sldMk cId="2769731366" sldId="262"/>
            <ac:spMk id="33" creationId="{9874D11C-36F5-4BBE-A490-019A54E953B0}"/>
          </ac:spMkLst>
        </pc:spChg>
        <pc:spChg chg="add del">
          <ac:chgData name="sevgi aksu" userId="d6e723800a266aff" providerId="LiveId" clId="{903E84C4-0D7E-4462-B066-CA045B1F0ECD}" dt="2025-11-30T16:38:27.519" v="2602"/>
          <ac:spMkLst>
            <pc:docMk/>
            <pc:sldMk cId="2769731366" sldId="262"/>
            <ac:spMk id="38" creationId="{46E2C1D0-2072-4664-9C67-3B12866F5B97}"/>
          </ac:spMkLst>
        </pc:spChg>
        <pc:spChg chg="add del">
          <ac:chgData name="sevgi aksu" userId="d6e723800a266aff" providerId="LiveId" clId="{903E84C4-0D7E-4462-B066-CA045B1F0ECD}" dt="2025-11-30T16:38:27.519" v="2602"/>
          <ac:spMkLst>
            <pc:docMk/>
            <pc:sldMk cId="2769731366" sldId="262"/>
            <ac:spMk id="40" creationId="{37FEB674-D811-4FFE-A878-29D0C0ED18D4}"/>
          </ac:spMkLst>
        </pc:spChg>
        <pc:graphicFrameChg chg="add del">
          <ac:chgData name="sevgi aksu" userId="d6e723800a266aff" providerId="LiveId" clId="{903E84C4-0D7E-4462-B066-CA045B1F0ECD}" dt="2025-11-30T14:39:28.828" v="1386" actId="26606"/>
          <ac:graphicFrameMkLst>
            <pc:docMk/>
            <pc:sldMk cId="2769731366" sldId="262"/>
            <ac:graphicFrameMk id="5" creationId="{58744576-F5B6-0494-7495-4D6867F70DB6}"/>
          </ac:graphicFrameMkLst>
        </pc:graphicFrameChg>
        <pc:graphicFrameChg chg="add del mod ord modGraphic">
          <ac:chgData name="sevgi aksu" userId="d6e723800a266aff" providerId="LiveId" clId="{903E84C4-0D7E-4462-B066-CA045B1F0ECD}" dt="2025-11-30T14:42:19.732" v="1410" actId="26606"/>
          <ac:graphicFrameMkLst>
            <pc:docMk/>
            <pc:sldMk cId="2769731366" sldId="262"/>
            <ac:graphicFrameMk id="15" creationId="{AAF68D87-DB10-3DF4-0F16-07DD27EC1F81}"/>
          </ac:graphicFrameMkLst>
        </pc:graphicFrameChg>
        <pc:picChg chg="add mod">
          <ac:chgData name="sevgi aksu" userId="d6e723800a266aff" providerId="LiveId" clId="{903E84C4-0D7E-4462-B066-CA045B1F0ECD}" dt="2025-11-30T14:42:18.641" v="1409"/>
          <ac:picMkLst>
            <pc:docMk/>
            <pc:sldMk cId="2769731366" sldId="262"/>
            <ac:picMk id="6" creationId="{25E98239-3126-947F-5E0A-E40BE2BF366B}"/>
          </ac:picMkLst>
        </pc:picChg>
        <pc:picChg chg="add mod ord">
          <ac:chgData name="sevgi aksu" userId="d6e723800a266aff" providerId="LiveId" clId="{903E84C4-0D7E-4462-B066-CA045B1F0ECD}" dt="2025-11-30T14:42:15.895" v="1406"/>
          <ac:picMkLst>
            <pc:docMk/>
            <pc:sldMk cId="2769731366" sldId="262"/>
            <ac:picMk id="8" creationId="{D0D24310-057B-9709-18C1-CE4C284793D6}"/>
          </ac:picMkLst>
        </pc:picChg>
        <pc:picChg chg="add mod ord">
          <ac:chgData name="sevgi aksu" userId="d6e723800a266aff" providerId="LiveId" clId="{903E84C4-0D7E-4462-B066-CA045B1F0ECD}" dt="2025-11-30T14:42:26.941" v="1414" actId="26606"/>
          <ac:picMkLst>
            <pc:docMk/>
            <pc:sldMk cId="2769731366" sldId="262"/>
            <ac:picMk id="12" creationId="{46F69BF3-B8ED-5E89-868C-A8D885C59D69}"/>
          </ac:picMkLst>
        </pc:picChg>
        <pc:picChg chg="add mod">
          <ac:chgData name="sevgi aksu" userId="d6e723800a266aff" providerId="LiveId" clId="{903E84C4-0D7E-4462-B066-CA045B1F0ECD}" dt="2025-11-30T14:42:41.186" v="1417" actId="962"/>
          <ac:picMkLst>
            <pc:docMk/>
            <pc:sldMk cId="2769731366" sldId="262"/>
            <ac:picMk id="18" creationId="{5FCF7C2A-19FE-3E49-5BE1-FB39F68DE904}"/>
          </ac:picMkLst>
        </pc:picChg>
        <pc:cxnChg chg="add del">
          <ac:chgData name="sevgi aksu" userId="d6e723800a266aff" providerId="LiveId" clId="{903E84C4-0D7E-4462-B066-CA045B1F0ECD}" dt="2025-11-30T14:42:13.883" v="1401" actId="26606"/>
          <ac:cxnSpMkLst>
            <pc:docMk/>
            <pc:sldMk cId="2769731366" sldId="262"/>
            <ac:cxnSpMk id="25" creationId="{38770F72-E528-4C5A-AE35-FC504F42AC88}"/>
          </ac:cxnSpMkLst>
        </pc:cxnChg>
      </pc:sldChg>
      <pc:sldChg chg="addSp delSp modSp new mod setBg delDesignElem">
        <pc:chgData name="sevgi aksu" userId="d6e723800a266aff" providerId="LiveId" clId="{903E84C4-0D7E-4462-B066-CA045B1F0ECD}" dt="2025-11-30T16:38:27.519" v="2602"/>
        <pc:sldMkLst>
          <pc:docMk/>
          <pc:sldMk cId="2358852308" sldId="263"/>
        </pc:sldMkLst>
        <pc:spChg chg="mod ord">
          <ac:chgData name="sevgi aksu" userId="d6e723800a266aff" providerId="LiveId" clId="{903E84C4-0D7E-4462-B066-CA045B1F0ECD}" dt="2025-11-30T15:04:31.730" v="1571" actId="26606"/>
          <ac:spMkLst>
            <pc:docMk/>
            <pc:sldMk cId="2358852308" sldId="263"/>
            <ac:spMk id="2" creationId="{9C973A48-26DE-98E7-3EBB-7289CFCB7665}"/>
          </ac:spMkLst>
        </pc:spChg>
        <pc:spChg chg="del mod">
          <ac:chgData name="sevgi aksu" userId="d6e723800a266aff" providerId="LiveId" clId="{903E84C4-0D7E-4462-B066-CA045B1F0ECD}" dt="2025-11-30T14:47:01.289" v="1520"/>
          <ac:spMkLst>
            <pc:docMk/>
            <pc:sldMk cId="2358852308" sldId="263"/>
            <ac:spMk id="3" creationId="{1875A233-F16E-114B-1BD5-76E778DB810A}"/>
          </ac:spMkLst>
        </pc:spChg>
        <pc:spChg chg="add mod ord">
          <ac:chgData name="sevgi aksu" userId="d6e723800a266aff" providerId="LiveId" clId="{903E84C4-0D7E-4462-B066-CA045B1F0ECD}" dt="2025-11-30T15:04:31.730" v="1571" actId="26606"/>
          <ac:spMkLst>
            <pc:docMk/>
            <pc:sldMk cId="2358852308" sldId="263"/>
            <ac:spMk id="11" creationId="{2E161F43-B5D7-61FB-EB4A-4198031E4183}"/>
          </ac:spMkLst>
        </pc:spChg>
        <pc:spChg chg="add del">
          <ac:chgData name="sevgi aksu" userId="d6e723800a266aff" providerId="LiveId" clId="{903E84C4-0D7E-4462-B066-CA045B1F0ECD}" dt="2025-11-30T14:51:54.798" v="1565" actId="26606"/>
          <ac:spMkLst>
            <pc:docMk/>
            <pc:sldMk cId="2358852308" sldId="263"/>
            <ac:spMk id="16" creationId="{4BE9D4C4-9FA3-4885-A769-301639CC7AD4}"/>
          </ac:spMkLst>
        </pc:spChg>
        <pc:spChg chg="add del">
          <ac:chgData name="sevgi aksu" userId="d6e723800a266aff" providerId="LiveId" clId="{903E84C4-0D7E-4462-B066-CA045B1F0ECD}" dt="2025-11-30T14:51:54.798" v="1565" actId="26606"/>
          <ac:spMkLst>
            <pc:docMk/>
            <pc:sldMk cId="2358852308" sldId="263"/>
            <ac:spMk id="18" creationId="{7EB6695E-BED5-4DA3-8C9B-AD301AEF4776}"/>
          </ac:spMkLst>
        </pc:spChg>
        <pc:spChg chg="add del">
          <ac:chgData name="sevgi aksu" userId="d6e723800a266aff" providerId="LiveId" clId="{903E84C4-0D7E-4462-B066-CA045B1F0ECD}" dt="2025-11-30T14:51:53.672" v="1562" actId="26606"/>
          <ac:spMkLst>
            <pc:docMk/>
            <pc:sldMk cId="2358852308" sldId="263"/>
            <ac:spMk id="23" creationId="{5212AA65-AC96-4A92-A0FD-EE0749BFFB00}"/>
          </ac:spMkLst>
        </pc:spChg>
        <pc:spChg chg="add del">
          <ac:chgData name="sevgi aksu" userId="d6e723800a266aff" providerId="LiveId" clId="{903E84C4-0D7E-4462-B066-CA045B1F0ECD}" dt="2025-11-30T14:51:54.791" v="1564" actId="26606"/>
          <ac:spMkLst>
            <pc:docMk/>
            <pc:sldMk cId="2358852308" sldId="263"/>
            <ac:spMk id="27" creationId="{118DD5A8-BBF1-479C-AE8F-0A9C67A02931}"/>
          </ac:spMkLst>
        </pc:spChg>
        <pc:spChg chg="add del">
          <ac:chgData name="sevgi aksu" userId="d6e723800a266aff" providerId="LiveId" clId="{903E84C4-0D7E-4462-B066-CA045B1F0ECD}" dt="2025-11-30T14:51:54.791" v="1564" actId="26606"/>
          <ac:spMkLst>
            <pc:docMk/>
            <pc:sldMk cId="2358852308" sldId="263"/>
            <ac:spMk id="28" creationId="{892857CF-2228-4AEC-8513-A214C1AB7C29}"/>
          </ac:spMkLst>
        </pc:spChg>
        <pc:spChg chg="add del">
          <ac:chgData name="sevgi aksu" userId="d6e723800a266aff" providerId="LiveId" clId="{903E84C4-0D7E-4462-B066-CA045B1F0ECD}" dt="2025-11-30T15:04:31.730" v="1571" actId="26606"/>
          <ac:spMkLst>
            <pc:docMk/>
            <pc:sldMk cId="2358852308" sldId="263"/>
            <ac:spMk id="30" creationId="{98EE4960-6ED7-49B4-BEEE-A96A0C83D9BC}"/>
          </ac:spMkLst>
        </pc:spChg>
        <pc:spChg chg="add del">
          <ac:chgData name="sevgi aksu" userId="d6e723800a266aff" providerId="LiveId" clId="{903E84C4-0D7E-4462-B066-CA045B1F0ECD}" dt="2025-11-30T16:38:27.519" v="2602"/>
          <ac:spMkLst>
            <pc:docMk/>
            <pc:sldMk cId="2358852308" sldId="263"/>
            <ac:spMk id="35" creationId="{4BE9D4C4-9FA3-4885-A769-301639CC7AD4}"/>
          </ac:spMkLst>
        </pc:spChg>
        <pc:spChg chg="add del">
          <ac:chgData name="sevgi aksu" userId="d6e723800a266aff" providerId="LiveId" clId="{903E84C4-0D7E-4462-B066-CA045B1F0ECD}" dt="2025-11-30T16:38:27.519" v="2602"/>
          <ac:spMkLst>
            <pc:docMk/>
            <pc:sldMk cId="2358852308" sldId="263"/>
            <ac:spMk id="37" creationId="{7EB6695E-BED5-4DA3-8C9B-AD301AEF4776}"/>
          </ac:spMkLst>
        </pc:spChg>
        <pc:picChg chg="add del mod">
          <ac:chgData name="sevgi aksu" userId="d6e723800a266aff" providerId="LiveId" clId="{903E84C4-0D7E-4462-B066-CA045B1F0ECD}" dt="2025-11-30T14:49:43.497" v="1537" actId="21"/>
          <ac:picMkLst>
            <pc:docMk/>
            <pc:sldMk cId="2358852308" sldId="263"/>
            <ac:picMk id="5" creationId="{AF7C9A06-ACA1-5A8B-4589-D4B575919278}"/>
          </ac:picMkLst>
        </pc:picChg>
        <pc:picChg chg="add del mod">
          <ac:chgData name="sevgi aksu" userId="d6e723800a266aff" providerId="LiveId" clId="{903E84C4-0D7E-4462-B066-CA045B1F0ECD}" dt="2025-11-30T14:49:47.578" v="1538" actId="21"/>
          <ac:picMkLst>
            <pc:docMk/>
            <pc:sldMk cId="2358852308" sldId="263"/>
            <ac:picMk id="7" creationId="{3B2FD7E9-DE43-5085-AF77-C097A2EC20A6}"/>
          </ac:picMkLst>
        </pc:picChg>
        <pc:picChg chg="add del mod">
          <ac:chgData name="sevgi aksu" userId="d6e723800a266aff" providerId="LiveId" clId="{903E84C4-0D7E-4462-B066-CA045B1F0ECD}" dt="2025-11-30T14:49:58.989" v="1541" actId="21"/>
          <ac:picMkLst>
            <pc:docMk/>
            <pc:sldMk cId="2358852308" sldId="263"/>
            <ac:picMk id="8" creationId="{3B2FD7E9-DE43-5085-AF77-C097A2EC20A6}"/>
          </ac:picMkLst>
        </pc:picChg>
        <pc:picChg chg="add mod">
          <ac:chgData name="sevgi aksu" userId="d6e723800a266aff" providerId="LiveId" clId="{903E84C4-0D7E-4462-B066-CA045B1F0ECD}" dt="2025-11-30T15:04:31.730" v="1571" actId="26606"/>
          <ac:picMkLst>
            <pc:docMk/>
            <pc:sldMk cId="2358852308" sldId="263"/>
            <ac:picMk id="10" creationId="{48E36374-5BAE-F960-3FCC-48955E5D9004}"/>
          </ac:picMkLst>
        </pc:picChg>
        <pc:picChg chg="add mod ord">
          <ac:chgData name="sevgi aksu" userId="d6e723800a266aff" providerId="LiveId" clId="{903E84C4-0D7E-4462-B066-CA045B1F0ECD}" dt="2025-11-30T15:04:31.730" v="1571" actId="26606"/>
          <ac:picMkLst>
            <pc:docMk/>
            <pc:sldMk cId="2358852308" sldId="263"/>
            <ac:picMk id="13" creationId="{A5EB29A8-F2C7-08A6-6D01-7AA1A16FCCFD}"/>
          </ac:picMkLst>
        </pc:picChg>
        <pc:cxnChg chg="add del">
          <ac:chgData name="sevgi aksu" userId="d6e723800a266aff" providerId="LiveId" clId="{903E84C4-0D7E-4462-B066-CA045B1F0ECD}" dt="2025-11-30T14:51:53.672" v="1562" actId="26606"/>
          <ac:cxnSpMkLst>
            <pc:docMk/>
            <pc:sldMk cId="2358852308" sldId="263"/>
            <ac:cxnSpMk id="25" creationId="{38770F72-E528-4C5A-AE35-FC504F42AC88}"/>
          </ac:cxnSpMkLst>
        </pc:cxnChg>
      </pc:sldChg>
      <pc:sldChg chg="addSp delSp modSp new mod setBg setClrOvrMap delDesignElem">
        <pc:chgData name="sevgi aksu" userId="d6e723800a266aff" providerId="LiveId" clId="{903E84C4-0D7E-4462-B066-CA045B1F0ECD}" dt="2025-11-30T16:38:27.519" v="2602"/>
        <pc:sldMkLst>
          <pc:docMk/>
          <pc:sldMk cId="2887535406" sldId="264"/>
        </pc:sldMkLst>
        <pc:spChg chg="mod">
          <ac:chgData name="sevgi aksu" userId="d6e723800a266aff" providerId="LiveId" clId="{903E84C4-0D7E-4462-B066-CA045B1F0ECD}" dt="2025-11-30T16:38:27.519" v="2602"/>
          <ac:spMkLst>
            <pc:docMk/>
            <pc:sldMk cId="2887535406" sldId="264"/>
            <ac:spMk id="2" creationId="{CB920273-88D5-773D-9961-837558E414D4}"/>
          </ac:spMkLst>
        </pc:spChg>
        <pc:spChg chg="mod">
          <ac:chgData name="sevgi aksu" userId="d6e723800a266aff" providerId="LiveId" clId="{903E84C4-0D7E-4462-B066-CA045B1F0ECD}" dt="2025-11-30T15:15:51.045" v="1907" actId="1076"/>
          <ac:spMkLst>
            <pc:docMk/>
            <pc:sldMk cId="2887535406" sldId="264"/>
            <ac:spMk id="3" creationId="{2A48F4AC-D119-3548-9EA7-CC865E6441D5}"/>
          </ac:spMkLst>
        </pc:spChg>
        <pc:spChg chg="add del">
          <ac:chgData name="sevgi aksu" userId="d6e723800a266aff" providerId="LiveId" clId="{903E84C4-0D7E-4462-B066-CA045B1F0ECD}" dt="2025-11-30T15:14:32.583" v="1875" actId="26606"/>
          <ac:spMkLst>
            <pc:docMk/>
            <pc:sldMk cId="2887535406" sldId="264"/>
            <ac:spMk id="10" creationId="{3BCB5F6A-9EB0-40B0-9D13-3023E9A20508}"/>
          </ac:spMkLst>
        </pc:spChg>
        <pc:spChg chg="add del">
          <ac:chgData name="sevgi aksu" userId="d6e723800a266aff" providerId="LiveId" clId="{903E84C4-0D7E-4462-B066-CA045B1F0ECD}" dt="2025-11-30T15:15:06.067" v="1879" actId="26606"/>
          <ac:spMkLst>
            <pc:docMk/>
            <pc:sldMk cId="2887535406" sldId="264"/>
            <ac:spMk id="15" creationId="{D94A7024-D948-494D-8920-BBA2DA07D15B}"/>
          </ac:spMkLst>
        </pc:spChg>
        <pc:spChg chg="add del">
          <ac:chgData name="sevgi aksu" userId="d6e723800a266aff" providerId="LiveId" clId="{903E84C4-0D7E-4462-B066-CA045B1F0ECD}" dt="2025-11-30T15:15:06.059" v="1878" actId="26606"/>
          <ac:spMkLst>
            <pc:docMk/>
            <pc:sldMk cId="2887535406" sldId="264"/>
            <ac:spMk id="24" creationId="{3F088236-D655-4F88-B238-E16762358025}"/>
          </ac:spMkLst>
        </pc:spChg>
        <pc:spChg chg="add del">
          <ac:chgData name="sevgi aksu" userId="d6e723800a266aff" providerId="LiveId" clId="{903E84C4-0D7E-4462-B066-CA045B1F0ECD}" dt="2025-11-30T15:15:06.059" v="1878" actId="26606"/>
          <ac:spMkLst>
            <pc:docMk/>
            <pc:sldMk cId="2887535406" sldId="264"/>
            <ac:spMk id="26" creationId="{3DAC0C92-199E-475C-9390-119A9B027276}"/>
          </ac:spMkLst>
        </pc:spChg>
        <pc:spChg chg="add del">
          <ac:chgData name="sevgi aksu" userId="d6e723800a266aff" providerId="LiveId" clId="{903E84C4-0D7E-4462-B066-CA045B1F0ECD}" dt="2025-11-30T15:15:06.059" v="1878" actId="26606"/>
          <ac:spMkLst>
            <pc:docMk/>
            <pc:sldMk cId="2887535406" sldId="264"/>
            <ac:spMk id="28" creationId="{C4CFB339-0ED8-4FE2-9EF1-6D1375B8499B}"/>
          </ac:spMkLst>
        </pc:spChg>
        <pc:spChg chg="add del">
          <ac:chgData name="sevgi aksu" userId="d6e723800a266aff" providerId="LiveId" clId="{903E84C4-0D7E-4462-B066-CA045B1F0ECD}" dt="2025-11-30T15:15:06.059" v="1878" actId="26606"/>
          <ac:spMkLst>
            <pc:docMk/>
            <pc:sldMk cId="2887535406" sldId="264"/>
            <ac:spMk id="30" creationId="{31896C80-2069-4431-9C19-83B913734490}"/>
          </ac:spMkLst>
        </pc:spChg>
        <pc:spChg chg="add del">
          <ac:chgData name="sevgi aksu" userId="d6e723800a266aff" providerId="LiveId" clId="{903E84C4-0D7E-4462-B066-CA045B1F0ECD}" dt="2025-11-30T15:15:06.059" v="1878" actId="26606"/>
          <ac:spMkLst>
            <pc:docMk/>
            <pc:sldMk cId="2887535406" sldId="264"/>
            <ac:spMk id="32" creationId="{BF120A21-0841-4823-B0C4-28AEBCEF9B78}"/>
          </ac:spMkLst>
        </pc:spChg>
        <pc:spChg chg="add del">
          <ac:chgData name="sevgi aksu" userId="d6e723800a266aff" providerId="LiveId" clId="{903E84C4-0D7E-4462-B066-CA045B1F0ECD}" dt="2025-11-30T15:15:06.059" v="1878" actId="26606"/>
          <ac:spMkLst>
            <pc:docMk/>
            <pc:sldMk cId="2887535406" sldId="264"/>
            <ac:spMk id="34" creationId="{DBB05BAE-BBD3-4289-899F-A6851503C6B0}"/>
          </ac:spMkLst>
        </pc:spChg>
        <pc:spChg chg="add del">
          <ac:chgData name="sevgi aksu" userId="d6e723800a266aff" providerId="LiveId" clId="{903E84C4-0D7E-4462-B066-CA045B1F0ECD}" dt="2025-11-30T15:15:06.059" v="1878" actId="26606"/>
          <ac:spMkLst>
            <pc:docMk/>
            <pc:sldMk cId="2887535406" sldId="264"/>
            <ac:spMk id="36" creationId="{9874D11C-36F5-4BBE-A490-019A54E953B0}"/>
          </ac:spMkLst>
        </pc:spChg>
        <pc:spChg chg="add del">
          <ac:chgData name="sevgi aksu" userId="d6e723800a266aff" providerId="LiveId" clId="{903E84C4-0D7E-4462-B066-CA045B1F0ECD}" dt="2025-11-30T16:38:27.519" v="2602"/>
          <ac:spMkLst>
            <pc:docMk/>
            <pc:sldMk cId="2887535406" sldId="264"/>
            <ac:spMk id="38" creationId="{D94A7024-D948-494D-8920-BBA2DA07D15B}"/>
          </ac:spMkLst>
        </pc:spChg>
        <pc:picChg chg="add mod ord">
          <ac:chgData name="sevgi aksu" userId="d6e723800a266aff" providerId="LiveId" clId="{903E84C4-0D7E-4462-B066-CA045B1F0ECD}" dt="2025-11-30T15:14:32.583" v="1875" actId="26606"/>
          <ac:picMkLst>
            <pc:docMk/>
            <pc:sldMk cId="2887535406" sldId="264"/>
            <ac:picMk id="5" creationId="{5B826BCE-FA57-AC87-FCFB-23E2B9E16A26}"/>
          </ac:picMkLst>
        </pc:picChg>
      </pc:sldChg>
      <pc:sldChg chg="addSp delSp modSp new mod setBg delDesignElem">
        <pc:chgData name="sevgi aksu" userId="d6e723800a266aff" providerId="LiveId" clId="{903E84C4-0D7E-4462-B066-CA045B1F0ECD}" dt="2025-11-30T16:38:27.519" v="2602"/>
        <pc:sldMkLst>
          <pc:docMk/>
          <pc:sldMk cId="1386577124" sldId="265"/>
        </pc:sldMkLst>
        <pc:spChg chg="mod">
          <ac:chgData name="sevgi aksu" userId="d6e723800a266aff" providerId="LiveId" clId="{903E84C4-0D7E-4462-B066-CA045B1F0ECD}" dt="2025-11-30T15:26:23.202" v="1974" actId="20577"/>
          <ac:spMkLst>
            <pc:docMk/>
            <pc:sldMk cId="1386577124" sldId="265"/>
            <ac:spMk id="2" creationId="{B65C0A1C-C95E-8219-8EFC-D3208838FCAF}"/>
          </ac:spMkLst>
        </pc:spChg>
        <pc:spChg chg="mod">
          <ac:chgData name="sevgi aksu" userId="d6e723800a266aff" providerId="LiveId" clId="{903E84C4-0D7E-4462-B066-CA045B1F0ECD}" dt="2025-11-30T16:38:27.519" v="2602"/>
          <ac:spMkLst>
            <pc:docMk/>
            <pc:sldMk cId="1386577124" sldId="265"/>
            <ac:spMk id="3" creationId="{95AA4CCC-9B28-80F0-32D3-0C8B47DFFDD4}"/>
          </ac:spMkLst>
        </pc:spChg>
        <pc:spChg chg="add del">
          <ac:chgData name="sevgi aksu" userId="d6e723800a266aff" providerId="LiveId" clId="{903E84C4-0D7E-4462-B066-CA045B1F0ECD}" dt="2025-11-30T16:38:27.519" v="2602"/>
          <ac:spMkLst>
            <pc:docMk/>
            <pc:sldMk cId="1386577124" sldId="265"/>
            <ac:spMk id="12" creationId="{4BE9D4C4-9FA3-4885-A769-301639CC7AD4}"/>
          </ac:spMkLst>
        </pc:spChg>
        <pc:spChg chg="add del">
          <ac:chgData name="sevgi aksu" userId="d6e723800a266aff" providerId="LiveId" clId="{903E84C4-0D7E-4462-B066-CA045B1F0ECD}" dt="2025-11-30T16:38:27.519" v="2602"/>
          <ac:spMkLst>
            <pc:docMk/>
            <pc:sldMk cId="1386577124" sldId="265"/>
            <ac:spMk id="14" creationId="{7EB6695E-BED5-4DA3-8C9B-AD301AEF4776}"/>
          </ac:spMkLst>
        </pc:spChg>
        <pc:picChg chg="add mod ord">
          <ac:chgData name="sevgi aksu" userId="d6e723800a266aff" providerId="LiveId" clId="{903E84C4-0D7E-4462-B066-CA045B1F0ECD}" dt="2025-11-30T15:26:10.984" v="1968" actId="26606"/>
          <ac:picMkLst>
            <pc:docMk/>
            <pc:sldMk cId="1386577124" sldId="265"/>
            <ac:picMk id="5" creationId="{95425A8A-5E93-29FF-2D9E-0DD146DC4B59}"/>
          </ac:picMkLst>
        </pc:picChg>
        <pc:picChg chg="add mod ord">
          <ac:chgData name="sevgi aksu" userId="d6e723800a266aff" providerId="LiveId" clId="{903E84C4-0D7E-4462-B066-CA045B1F0ECD}" dt="2025-11-30T15:26:10.984" v="1968" actId="26606"/>
          <ac:picMkLst>
            <pc:docMk/>
            <pc:sldMk cId="1386577124" sldId="265"/>
            <ac:picMk id="7" creationId="{6257978E-748B-354A-656D-CE39DE4833CC}"/>
          </ac:picMkLst>
        </pc:picChg>
      </pc:sldChg>
      <pc:sldChg chg="addSp delSp modSp new mod setBg setClrOvrMap delDesignElem">
        <pc:chgData name="sevgi aksu" userId="d6e723800a266aff" providerId="LiveId" clId="{903E84C4-0D7E-4462-B066-CA045B1F0ECD}" dt="2025-11-30T16:38:27.519" v="2602"/>
        <pc:sldMkLst>
          <pc:docMk/>
          <pc:sldMk cId="3171804651" sldId="266"/>
        </pc:sldMkLst>
        <pc:spChg chg="del mod">
          <ac:chgData name="sevgi aksu" userId="d6e723800a266aff" providerId="LiveId" clId="{903E84C4-0D7E-4462-B066-CA045B1F0ECD}" dt="2025-11-30T15:43:52.645" v="2306" actId="26606"/>
          <ac:spMkLst>
            <pc:docMk/>
            <pc:sldMk cId="3171804651" sldId="266"/>
            <ac:spMk id="2" creationId="{A4100001-1625-0CB0-FCED-C0729E297B2C}"/>
          </ac:spMkLst>
        </pc:spChg>
        <pc:spChg chg="del mod">
          <ac:chgData name="sevgi aksu" userId="d6e723800a266aff" providerId="LiveId" clId="{903E84C4-0D7E-4462-B066-CA045B1F0ECD}" dt="2025-11-30T15:43:48.335" v="2303"/>
          <ac:spMkLst>
            <pc:docMk/>
            <pc:sldMk cId="3171804651" sldId="266"/>
            <ac:spMk id="3" creationId="{85C54A92-2E88-9003-B627-70062BFABB30}"/>
          </ac:spMkLst>
        </pc:spChg>
        <pc:spChg chg="add del">
          <ac:chgData name="sevgi aksu" userId="d6e723800a266aff" providerId="LiveId" clId="{903E84C4-0D7E-4462-B066-CA045B1F0ECD}" dt="2025-11-30T15:42:10.761" v="2072" actId="26606"/>
          <ac:spMkLst>
            <pc:docMk/>
            <pc:sldMk cId="3171804651" sldId="266"/>
            <ac:spMk id="10" creationId="{D94A7024-D948-494D-8920-BBA2DA07D15B}"/>
          </ac:spMkLst>
        </pc:spChg>
        <pc:spChg chg="add del">
          <ac:chgData name="sevgi aksu" userId="d6e723800a266aff" providerId="LiveId" clId="{903E84C4-0D7E-4462-B066-CA045B1F0ECD}" dt="2025-11-30T15:43:22.282" v="2189" actId="26606"/>
          <ac:spMkLst>
            <pc:docMk/>
            <pc:sldMk cId="3171804651" sldId="266"/>
            <ac:spMk id="12" creationId="{3BCB5F6A-9EB0-40B0-9D13-3023E9A20508}"/>
          </ac:spMkLst>
        </pc:spChg>
        <pc:grpChg chg="add del">
          <ac:chgData name="sevgi aksu" userId="d6e723800a266aff" providerId="LiveId" clId="{903E84C4-0D7E-4462-B066-CA045B1F0ECD}" dt="2025-11-30T16:38:27.519" v="2602"/>
          <ac:grpSpMkLst>
            <pc:docMk/>
            <pc:sldMk cId="3171804651" sldId="266"/>
            <ac:grpSpMk id="14" creationId="{DDE8DE2B-61C1-46D5-BEB8-521321C182C4}"/>
          </ac:grpSpMkLst>
        </pc:grpChg>
        <pc:picChg chg="add mod ord">
          <ac:chgData name="sevgi aksu" userId="d6e723800a266aff" providerId="LiveId" clId="{903E84C4-0D7E-4462-B066-CA045B1F0ECD}" dt="2025-11-30T15:42:12.002" v="2074"/>
          <ac:picMkLst>
            <pc:docMk/>
            <pc:sldMk cId="3171804651" sldId="266"/>
            <ac:picMk id="5" creationId="{1BEC4237-15DC-A568-BEEE-2FAC8DA97236}"/>
          </ac:picMkLst>
        </pc:picChg>
        <pc:picChg chg="add del mod">
          <ac:chgData name="sevgi aksu" userId="d6e723800a266aff" providerId="LiveId" clId="{903E84C4-0D7E-4462-B066-CA045B1F0ECD}" dt="2025-11-30T15:43:24.013" v="2191"/>
          <ac:picMkLst>
            <pc:docMk/>
            <pc:sldMk cId="3171804651" sldId="266"/>
            <ac:picMk id="7" creationId="{26235F69-A70E-9978-0567-D0391A19CD07}"/>
          </ac:picMkLst>
        </pc:picChg>
        <pc:picChg chg="add mod">
          <ac:chgData name="sevgi aksu" userId="d6e723800a266aff" providerId="LiveId" clId="{903E84C4-0D7E-4462-B066-CA045B1F0ECD}" dt="2025-11-30T15:43:52.645" v="2306" actId="26606"/>
          <ac:picMkLst>
            <pc:docMk/>
            <pc:sldMk cId="3171804651" sldId="266"/>
            <ac:picMk id="9" creationId="{41FA9C8B-8ADF-CFD2-B33D-02E5129CBF18}"/>
          </ac:picMkLst>
        </pc:picChg>
      </pc:sldChg>
      <pc:sldChg chg="addSp delSp modSp new mod ord setBg delDesignElem">
        <pc:chgData name="sevgi aksu" userId="d6e723800a266aff" providerId="LiveId" clId="{903E84C4-0D7E-4462-B066-CA045B1F0ECD}" dt="2025-11-30T16:56:41.639" v="2827" actId="20577"/>
        <pc:sldMkLst>
          <pc:docMk/>
          <pc:sldMk cId="1135709876" sldId="267"/>
        </pc:sldMkLst>
        <pc:spChg chg="mod">
          <ac:chgData name="sevgi aksu" userId="d6e723800a266aff" providerId="LiveId" clId="{903E84C4-0D7E-4462-B066-CA045B1F0ECD}" dt="2025-11-30T16:56:41.639" v="2827" actId="20577"/>
          <ac:spMkLst>
            <pc:docMk/>
            <pc:sldMk cId="1135709876" sldId="267"/>
            <ac:spMk id="2" creationId="{D01E9CA7-35F6-F596-2D75-8E947F0683F9}"/>
          </ac:spMkLst>
        </pc:spChg>
        <pc:spChg chg="del mod">
          <ac:chgData name="sevgi aksu" userId="d6e723800a266aff" providerId="LiveId" clId="{903E84C4-0D7E-4462-B066-CA045B1F0ECD}" dt="2025-11-30T16:37:18.240" v="2558" actId="26606"/>
          <ac:spMkLst>
            <pc:docMk/>
            <pc:sldMk cId="1135709876" sldId="267"/>
            <ac:spMk id="3" creationId="{9853F941-0E49-2001-0ACC-F3B49D22A606}"/>
          </ac:spMkLst>
        </pc:spChg>
        <pc:spChg chg="add del">
          <ac:chgData name="sevgi aksu" userId="d6e723800a266aff" providerId="LiveId" clId="{903E84C4-0D7E-4462-B066-CA045B1F0ECD}" dt="2025-11-30T16:39:39.639" v="2603" actId="26606"/>
          <ac:spMkLst>
            <pc:docMk/>
            <pc:sldMk cId="1135709876" sldId="267"/>
            <ac:spMk id="9" creationId="{9F4444CE-BC8D-4D61-B303-4C05614E62AB}"/>
          </ac:spMkLst>
        </pc:spChg>
        <pc:spChg chg="add del">
          <ac:chgData name="sevgi aksu" userId="d6e723800a266aff" providerId="LiveId" clId="{903E84C4-0D7E-4462-B066-CA045B1F0ECD}" dt="2025-11-30T16:39:39.639" v="2603" actId="26606"/>
          <ac:spMkLst>
            <pc:docMk/>
            <pc:sldMk cId="1135709876" sldId="267"/>
            <ac:spMk id="11" creationId="{73772B81-181F-48B7-8826-4D9686D15DF5}"/>
          </ac:spMkLst>
        </pc:spChg>
        <pc:spChg chg="add del">
          <ac:chgData name="sevgi aksu" userId="d6e723800a266aff" providerId="LiveId" clId="{903E84C4-0D7E-4462-B066-CA045B1F0ECD}" dt="2025-11-30T16:39:39.639" v="2603" actId="26606"/>
          <ac:spMkLst>
            <pc:docMk/>
            <pc:sldMk cId="1135709876" sldId="267"/>
            <ac:spMk id="13" creationId="{B2205F6E-03C6-4E92-877C-E2482F6599AA}"/>
          </ac:spMkLst>
        </pc:spChg>
        <pc:spChg chg="add">
          <ac:chgData name="sevgi aksu" userId="d6e723800a266aff" providerId="LiveId" clId="{903E84C4-0D7E-4462-B066-CA045B1F0ECD}" dt="2025-11-30T16:39:39.639" v="2603" actId="26606"/>
          <ac:spMkLst>
            <pc:docMk/>
            <pc:sldMk cId="1135709876" sldId="267"/>
            <ac:spMk id="18" creationId="{9F4444CE-BC8D-4D61-B303-4C05614E62AB}"/>
          </ac:spMkLst>
        </pc:spChg>
        <pc:spChg chg="add">
          <ac:chgData name="sevgi aksu" userId="d6e723800a266aff" providerId="LiveId" clId="{903E84C4-0D7E-4462-B066-CA045B1F0ECD}" dt="2025-11-30T16:39:39.639" v="2603" actId="26606"/>
          <ac:spMkLst>
            <pc:docMk/>
            <pc:sldMk cId="1135709876" sldId="267"/>
            <ac:spMk id="20" creationId="{73772B81-181F-48B7-8826-4D9686D15DF5}"/>
          </ac:spMkLst>
        </pc:spChg>
        <pc:spChg chg="add">
          <ac:chgData name="sevgi aksu" userId="d6e723800a266aff" providerId="LiveId" clId="{903E84C4-0D7E-4462-B066-CA045B1F0ECD}" dt="2025-11-30T16:39:39.639" v="2603" actId="26606"/>
          <ac:spMkLst>
            <pc:docMk/>
            <pc:sldMk cId="1135709876" sldId="267"/>
            <ac:spMk id="22" creationId="{B2205F6E-03C6-4E92-877C-E2482F6599AA}"/>
          </ac:spMkLst>
        </pc:spChg>
        <pc:graphicFrameChg chg="add mod modGraphic">
          <ac:chgData name="sevgi aksu" userId="d6e723800a266aff" providerId="LiveId" clId="{903E84C4-0D7E-4462-B066-CA045B1F0ECD}" dt="2025-11-30T16:39:39.639" v="2603" actId="26606"/>
          <ac:graphicFrameMkLst>
            <pc:docMk/>
            <pc:sldMk cId="1135709876" sldId="267"/>
            <ac:graphicFrameMk id="5" creationId="{BA48AC62-648C-AE8C-FD6E-DBCD528512F8}"/>
          </ac:graphicFrameMkLst>
        </pc:graphicFrameChg>
      </pc:sldChg>
      <pc:sldChg chg="addSp delSp modSp new del mod">
        <pc:chgData name="sevgi aksu" userId="d6e723800a266aff" providerId="LiveId" clId="{903E84C4-0D7E-4462-B066-CA045B1F0ECD}" dt="2025-11-30T16:42:42.610" v="2646" actId="2696"/>
        <pc:sldMkLst>
          <pc:docMk/>
          <pc:sldMk cId="1597664468" sldId="268"/>
        </pc:sldMkLst>
        <pc:spChg chg="del mod">
          <ac:chgData name="sevgi aksu" userId="d6e723800a266aff" providerId="LiveId" clId="{903E84C4-0D7E-4462-B066-CA045B1F0ECD}" dt="2025-11-30T16:42:28.040" v="2643" actId="21"/>
          <ac:spMkLst>
            <pc:docMk/>
            <pc:sldMk cId="1597664468" sldId="268"/>
            <ac:spMk id="2" creationId="{B2158226-A0BB-3D0F-4AB2-D46C5DDA9DF9}"/>
          </ac:spMkLst>
        </pc:spChg>
        <pc:spChg chg="del mod">
          <ac:chgData name="sevgi aksu" userId="d6e723800a266aff" providerId="LiveId" clId="{903E84C4-0D7E-4462-B066-CA045B1F0ECD}" dt="2025-11-30T16:40:42.361" v="2608" actId="21"/>
          <ac:spMkLst>
            <pc:docMk/>
            <pc:sldMk cId="1597664468" sldId="268"/>
            <ac:spMk id="3" creationId="{02C0EE29-D38C-8FBA-0673-44B867AF83FE}"/>
          </ac:spMkLst>
        </pc:spChg>
        <pc:spChg chg="add mod">
          <ac:chgData name="sevgi aksu" userId="d6e723800a266aff" providerId="LiveId" clId="{903E84C4-0D7E-4462-B066-CA045B1F0ECD}" dt="2025-11-30T16:42:28.040" v="2643" actId="21"/>
          <ac:spMkLst>
            <pc:docMk/>
            <pc:sldMk cId="1597664468" sldId="268"/>
            <ac:spMk id="5" creationId="{8BFAF8ED-989B-739F-660D-63A0AC9D981F}"/>
          </ac:spMkLst>
        </pc:spChg>
      </pc:sldChg>
      <pc:sldChg chg="addSp delSp modSp new mod ord setBg">
        <pc:chgData name="sevgi aksu" userId="d6e723800a266aff" providerId="LiveId" clId="{903E84C4-0D7E-4462-B066-CA045B1F0ECD}" dt="2025-11-30T16:51:08.794" v="2784" actId="26606"/>
        <pc:sldMkLst>
          <pc:docMk/>
          <pc:sldMk cId="2483177389" sldId="268"/>
        </pc:sldMkLst>
        <pc:spChg chg="mod">
          <ac:chgData name="sevgi aksu" userId="d6e723800a266aff" providerId="LiveId" clId="{903E84C4-0D7E-4462-B066-CA045B1F0ECD}" dt="2025-11-30T16:50:50.838" v="2782" actId="26606"/>
          <ac:spMkLst>
            <pc:docMk/>
            <pc:sldMk cId="2483177389" sldId="268"/>
            <ac:spMk id="2" creationId="{9B3A4483-2149-1619-3632-2E5154E35FA4}"/>
          </ac:spMkLst>
        </pc:spChg>
        <pc:spChg chg="add del mod">
          <ac:chgData name="sevgi aksu" userId="d6e723800a266aff" providerId="LiveId" clId="{903E84C4-0D7E-4462-B066-CA045B1F0ECD}" dt="2025-11-30T16:51:08.794" v="2784" actId="26606"/>
          <ac:spMkLst>
            <pc:docMk/>
            <pc:sldMk cId="2483177389" sldId="268"/>
            <ac:spMk id="3" creationId="{07BC3788-1D76-DA82-E1D3-8DB3D7553377}"/>
          </ac:spMkLst>
        </pc:spChg>
        <pc:graphicFrameChg chg="add del">
          <ac:chgData name="sevgi aksu" userId="d6e723800a266aff" providerId="LiveId" clId="{903E84C4-0D7E-4462-B066-CA045B1F0ECD}" dt="2025-11-30T16:51:08.794" v="2784" actId="26606"/>
          <ac:graphicFrameMkLst>
            <pc:docMk/>
            <pc:sldMk cId="2483177389" sldId="268"/>
            <ac:graphicFrameMk id="10" creationId="{3EF8BDB3-E8D3-516F-CAF8-DF3B8B623CCB}"/>
          </ac:graphicFrameMkLst>
        </pc:graphicFrameChg>
        <pc:cxnChg chg="add">
          <ac:chgData name="sevgi aksu" userId="d6e723800a266aff" providerId="LiveId" clId="{903E84C4-0D7E-4462-B066-CA045B1F0ECD}" dt="2025-11-30T16:50:50.838" v="2782" actId="26606"/>
          <ac:cxnSpMkLst>
            <pc:docMk/>
            <pc:sldMk cId="2483177389" sldId="268"/>
            <ac:cxnSpMk id="8" creationId="{0B5F7E3B-C5F1-40E0-A491-558BAFBC1127}"/>
          </ac:cxnSpMkLst>
        </pc:cxnChg>
      </pc:sldChg>
      <pc:sldChg chg="new del">
        <pc:chgData name="sevgi aksu" userId="d6e723800a266aff" providerId="LiveId" clId="{903E84C4-0D7E-4462-B066-CA045B1F0ECD}" dt="2025-11-30T16:40:26.979" v="2605" actId="2696"/>
        <pc:sldMkLst>
          <pc:docMk/>
          <pc:sldMk cId="4282307843" sldId="268"/>
        </pc:sldMkLst>
      </pc:sldChg>
      <pc:sldChg chg="addSp delSp modSp new mod setBg">
        <pc:chgData name="sevgi aksu" userId="d6e723800a266aff" providerId="LiveId" clId="{903E84C4-0D7E-4462-B066-CA045B1F0ECD}" dt="2025-11-30T16:52:36.349" v="2822" actId="26606"/>
        <pc:sldMkLst>
          <pc:docMk/>
          <pc:sldMk cId="2050595102" sldId="269"/>
        </pc:sldMkLst>
        <pc:spChg chg="del">
          <ac:chgData name="sevgi aksu" userId="d6e723800a266aff" providerId="LiveId" clId="{903E84C4-0D7E-4462-B066-CA045B1F0ECD}" dt="2025-11-30T16:51:19.901" v="2786" actId="21"/>
          <ac:spMkLst>
            <pc:docMk/>
            <pc:sldMk cId="2050595102" sldId="269"/>
            <ac:spMk id="2" creationId="{69DF32E3-BBFB-D27F-76C1-340CF1C3A3E9}"/>
          </ac:spMkLst>
        </pc:spChg>
        <pc:spChg chg="mod">
          <ac:chgData name="sevgi aksu" userId="d6e723800a266aff" providerId="LiveId" clId="{903E84C4-0D7E-4462-B066-CA045B1F0ECD}" dt="2025-11-30T16:52:36.349" v="2822" actId="26606"/>
          <ac:spMkLst>
            <pc:docMk/>
            <pc:sldMk cId="2050595102" sldId="269"/>
            <ac:spMk id="3" creationId="{26A11712-7CA9-AC10-1F59-4C42DFD27F34}"/>
          </ac:spMkLst>
        </pc:spChg>
        <pc:spChg chg="add">
          <ac:chgData name="sevgi aksu" userId="d6e723800a266aff" providerId="LiveId" clId="{903E84C4-0D7E-4462-B066-CA045B1F0ECD}" dt="2025-11-30T16:52:36.349" v="2822" actId="26606"/>
          <ac:spMkLst>
            <pc:docMk/>
            <pc:sldMk cId="2050595102" sldId="269"/>
            <ac:spMk id="10" creationId="{A65AC7D1-EAA9-48F5-B509-60A7F50BF703}"/>
          </ac:spMkLst>
        </pc:spChg>
        <pc:spChg chg="add">
          <ac:chgData name="sevgi aksu" userId="d6e723800a266aff" providerId="LiveId" clId="{903E84C4-0D7E-4462-B066-CA045B1F0ECD}" dt="2025-11-30T16:52:36.349" v="2822" actId="26606"/>
          <ac:spMkLst>
            <pc:docMk/>
            <pc:sldMk cId="2050595102" sldId="269"/>
            <ac:spMk id="12" creationId="{D6320AF9-619A-4175-865B-5663E1AEF4C5}"/>
          </ac:spMkLst>
        </pc:spChg>
        <pc:spChg chg="add">
          <ac:chgData name="sevgi aksu" userId="d6e723800a266aff" providerId="LiveId" clId="{903E84C4-0D7E-4462-B066-CA045B1F0ECD}" dt="2025-11-30T16:52:36.349" v="2822" actId="26606"/>
          <ac:spMkLst>
            <pc:docMk/>
            <pc:sldMk cId="2050595102" sldId="269"/>
            <ac:spMk id="18" creationId="{7E018740-5C2B-4A41-AC1A-7E68D1EC1954}"/>
          </ac:spMkLst>
        </pc:spChg>
        <pc:spChg chg="add">
          <ac:chgData name="sevgi aksu" userId="d6e723800a266aff" providerId="LiveId" clId="{903E84C4-0D7E-4462-B066-CA045B1F0ECD}" dt="2025-11-30T16:52:36.349" v="2822" actId="26606"/>
          <ac:spMkLst>
            <pc:docMk/>
            <pc:sldMk cId="2050595102" sldId="269"/>
            <ac:spMk id="20" creationId="{166F75A4-C475-4941-8EE2-B80A06A2C1BB}"/>
          </ac:spMkLst>
        </pc:spChg>
        <pc:spChg chg="add">
          <ac:chgData name="sevgi aksu" userId="d6e723800a266aff" providerId="LiveId" clId="{903E84C4-0D7E-4462-B066-CA045B1F0ECD}" dt="2025-11-30T16:52:36.349" v="2822" actId="26606"/>
          <ac:spMkLst>
            <pc:docMk/>
            <pc:sldMk cId="2050595102" sldId="269"/>
            <ac:spMk id="22" creationId="{A032553A-72E8-4B0D-8405-FF9771C9AF05}"/>
          </ac:spMkLst>
        </pc:spChg>
        <pc:spChg chg="add">
          <ac:chgData name="sevgi aksu" userId="d6e723800a266aff" providerId="LiveId" clId="{903E84C4-0D7E-4462-B066-CA045B1F0ECD}" dt="2025-11-30T16:52:36.349" v="2822" actId="26606"/>
          <ac:spMkLst>
            <pc:docMk/>
            <pc:sldMk cId="2050595102" sldId="269"/>
            <ac:spMk id="24" creationId="{765800AC-C3B9-498E-87BC-29FAE4C76B21}"/>
          </ac:spMkLst>
        </pc:spChg>
        <pc:spChg chg="add">
          <ac:chgData name="sevgi aksu" userId="d6e723800a266aff" providerId="LiveId" clId="{903E84C4-0D7E-4462-B066-CA045B1F0ECD}" dt="2025-11-30T16:52:36.349" v="2822" actId="26606"/>
          <ac:spMkLst>
            <pc:docMk/>
            <pc:sldMk cId="2050595102" sldId="269"/>
            <ac:spMk id="26" creationId="{1F9D6ACB-2FF4-49F9-978A-E0D5327FC635}"/>
          </ac:spMkLst>
        </pc:spChg>
        <pc:spChg chg="add">
          <ac:chgData name="sevgi aksu" userId="d6e723800a266aff" providerId="LiveId" clId="{903E84C4-0D7E-4462-B066-CA045B1F0ECD}" dt="2025-11-30T16:52:36.349" v="2822" actId="26606"/>
          <ac:spMkLst>
            <pc:docMk/>
            <pc:sldMk cId="2050595102" sldId="269"/>
            <ac:spMk id="28" creationId="{A5EC319D-0FEA-4B95-A3EA-01E35672C95B}"/>
          </ac:spMkLst>
        </pc:spChg>
        <pc:picChg chg="add">
          <ac:chgData name="sevgi aksu" userId="d6e723800a266aff" providerId="LiveId" clId="{903E84C4-0D7E-4462-B066-CA045B1F0ECD}" dt="2025-11-30T16:52:36.349" v="2822" actId="26606"/>
          <ac:picMkLst>
            <pc:docMk/>
            <pc:sldMk cId="2050595102" sldId="269"/>
            <ac:picMk id="7" creationId="{5E5E1938-31FA-7D97-5093-6799B2226E78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091BE5-2ED8-4D12-8C7D-F3C1E87F155E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30565D3-5CEC-4556-A1F9-1793B8C980B6}">
      <dgm:prSet/>
      <dgm:spPr/>
      <dgm:t>
        <a:bodyPr/>
        <a:lstStyle/>
        <a:p>
          <a:r>
            <a:rPr lang="tr-TR"/>
            <a:t>DEFINITIONS:</a:t>
          </a:r>
          <a:endParaRPr lang="en-US"/>
        </a:p>
      </dgm:t>
    </dgm:pt>
    <dgm:pt modelId="{10C08393-AC2A-4833-B564-8E05A94BDF6D}" type="parTrans" cxnId="{F10419BA-3C71-4108-8EBC-C82997E9C959}">
      <dgm:prSet/>
      <dgm:spPr/>
      <dgm:t>
        <a:bodyPr/>
        <a:lstStyle/>
        <a:p>
          <a:endParaRPr lang="en-US"/>
        </a:p>
      </dgm:t>
    </dgm:pt>
    <dgm:pt modelId="{19AE0B03-B14F-4A16-B5B1-ACE4003A6FD8}" type="sibTrans" cxnId="{F10419BA-3C71-4108-8EBC-C82997E9C959}">
      <dgm:prSet/>
      <dgm:spPr/>
      <dgm:t>
        <a:bodyPr/>
        <a:lstStyle/>
        <a:p>
          <a:endParaRPr lang="en-US"/>
        </a:p>
      </dgm:t>
    </dgm:pt>
    <dgm:pt modelId="{E0ADB485-0453-4E72-BBF8-9001C138A617}">
      <dgm:prSet/>
      <dgm:spPr/>
      <dgm:t>
        <a:bodyPr/>
        <a:lstStyle/>
        <a:p>
          <a:r>
            <a:rPr lang="tr-TR"/>
            <a:t>GEOGRAPHY OF OPPORTUNITIES: Geography of opportunities means how different places offer different chances for education, jobs, and a better life.</a:t>
          </a:r>
          <a:endParaRPr lang="en-US"/>
        </a:p>
      </dgm:t>
    </dgm:pt>
    <dgm:pt modelId="{50D29F1A-92F1-42E3-92E6-F9764DF6AB04}" type="parTrans" cxnId="{2A4B3E5D-C7F2-498A-A896-AEE915237B1C}">
      <dgm:prSet/>
      <dgm:spPr/>
      <dgm:t>
        <a:bodyPr/>
        <a:lstStyle/>
        <a:p>
          <a:endParaRPr lang="en-US"/>
        </a:p>
      </dgm:t>
    </dgm:pt>
    <dgm:pt modelId="{AD722885-FD64-4B5D-A75F-44B7E8A1C057}" type="sibTrans" cxnId="{2A4B3E5D-C7F2-498A-A896-AEE915237B1C}">
      <dgm:prSet/>
      <dgm:spPr/>
      <dgm:t>
        <a:bodyPr/>
        <a:lstStyle/>
        <a:p>
          <a:endParaRPr lang="en-US"/>
        </a:p>
      </dgm:t>
    </dgm:pt>
    <dgm:pt modelId="{81D5E597-5912-4382-B040-F18BF154F8BA}">
      <dgm:prSet/>
      <dgm:spPr/>
      <dgm:t>
        <a:bodyPr/>
        <a:lstStyle/>
        <a:p>
          <a:r>
            <a:rPr lang="tr-TR"/>
            <a:t>ORIGIN: A person’s background or where they come from.</a:t>
          </a:r>
          <a:endParaRPr lang="en-US"/>
        </a:p>
      </dgm:t>
    </dgm:pt>
    <dgm:pt modelId="{96F8D5E1-3122-4D6F-B9EB-5D78F2BFD426}" type="parTrans" cxnId="{829E3223-3789-4D46-860E-114684266B98}">
      <dgm:prSet/>
      <dgm:spPr/>
      <dgm:t>
        <a:bodyPr/>
        <a:lstStyle/>
        <a:p>
          <a:endParaRPr lang="en-US"/>
        </a:p>
      </dgm:t>
    </dgm:pt>
    <dgm:pt modelId="{A5A2AC54-2781-472C-BFBF-24ABCDCBB46A}" type="sibTrans" cxnId="{829E3223-3789-4D46-860E-114684266B98}">
      <dgm:prSet/>
      <dgm:spPr/>
      <dgm:t>
        <a:bodyPr/>
        <a:lstStyle/>
        <a:p>
          <a:endParaRPr lang="en-US"/>
        </a:p>
      </dgm:t>
    </dgm:pt>
    <dgm:pt modelId="{2831FECD-461A-44E1-BD01-C4AF14104E22}">
      <dgm:prSet/>
      <dgm:spPr/>
      <dgm:t>
        <a:bodyPr/>
        <a:lstStyle/>
        <a:p>
          <a:r>
            <a:rPr lang="tr-TR"/>
            <a:t>IDENTITY: The qualities, beliefs, and charecteristic that make a person who they are.</a:t>
          </a:r>
          <a:endParaRPr lang="en-US"/>
        </a:p>
      </dgm:t>
    </dgm:pt>
    <dgm:pt modelId="{02FD2DB3-4966-40EA-8190-B4010F7C869C}" type="parTrans" cxnId="{DB732ADD-CD21-47AD-8A8A-2A858E919AE9}">
      <dgm:prSet/>
      <dgm:spPr/>
      <dgm:t>
        <a:bodyPr/>
        <a:lstStyle/>
        <a:p>
          <a:endParaRPr lang="en-US"/>
        </a:p>
      </dgm:t>
    </dgm:pt>
    <dgm:pt modelId="{2A2C05CB-1927-4682-BB2A-E636426426A8}" type="sibTrans" cxnId="{DB732ADD-CD21-47AD-8A8A-2A858E919AE9}">
      <dgm:prSet/>
      <dgm:spPr/>
      <dgm:t>
        <a:bodyPr/>
        <a:lstStyle/>
        <a:p>
          <a:endParaRPr lang="en-US"/>
        </a:p>
      </dgm:t>
    </dgm:pt>
    <dgm:pt modelId="{3D07F8D6-30D5-407D-A497-A32E6E922E5F}" type="pres">
      <dgm:prSet presAssocID="{2F091BE5-2ED8-4D12-8C7D-F3C1E87F155E}" presName="linear" presStyleCnt="0">
        <dgm:presLayoutVars>
          <dgm:animLvl val="lvl"/>
          <dgm:resizeHandles val="exact"/>
        </dgm:presLayoutVars>
      </dgm:prSet>
      <dgm:spPr/>
    </dgm:pt>
    <dgm:pt modelId="{7C26D92C-558A-4F61-85E6-118E56D7DDCC}" type="pres">
      <dgm:prSet presAssocID="{430565D3-5CEC-4556-A1F9-1793B8C980B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0A7ECC8-0970-48BF-9DC1-F4F67140AE81}" type="pres">
      <dgm:prSet presAssocID="{19AE0B03-B14F-4A16-B5B1-ACE4003A6FD8}" presName="spacer" presStyleCnt="0"/>
      <dgm:spPr/>
    </dgm:pt>
    <dgm:pt modelId="{3E1948C8-2693-4305-A80F-BE649FB4CDCC}" type="pres">
      <dgm:prSet presAssocID="{E0ADB485-0453-4E72-BBF8-9001C138A61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0D6432E-7A2C-4DEF-AD51-EBFAAB73FB04}" type="pres">
      <dgm:prSet presAssocID="{AD722885-FD64-4B5D-A75F-44B7E8A1C057}" presName="spacer" presStyleCnt="0"/>
      <dgm:spPr/>
    </dgm:pt>
    <dgm:pt modelId="{82822918-FCE5-4CD3-A4ED-9CB6CDBB98A3}" type="pres">
      <dgm:prSet presAssocID="{81D5E597-5912-4382-B040-F18BF154F8B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4186128-5136-4186-B2FD-0E95803A7C88}" type="pres">
      <dgm:prSet presAssocID="{A5A2AC54-2781-472C-BFBF-24ABCDCBB46A}" presName="spacer" presStyleCnt="0"/>
      <dgm:spPr/>
    </dgm:pt>
    <dgm:pt modelId="{5017D9B5-DE9C-45F8-9FD1-BF8D089FBB07}" type="pres">
      <dgm:prSet presAssocID="{2831FECD-461A-44E1-BD01-C4AF14104E22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829E3223-3789-4D46-860E-114684266B98}" srcId="{2F091BE5-2ED8-4D12-8C7D-F3C1E87F155E}" destId="{81D5E597-5912-4382-B040-F18BF154F8BA}" srcOrd="2" destOrd="0" parTransId="{96F8D5E1-3122-4D6F-B9EB-5D78F2BFD426}" sibTransId="{A5A2AC54-2781-472C-BFBF-24ABCDCBB46A}"/>
    <dgm:cxn modelId="{0B870226-A4DD-424B-876B-3575290A19DA}" type="presOf" srcId="{81D5E597-5912-4382-B040-F18BF154F8BA}" destId="{82822918-FCE5-4CD3-A4ED-9CB6CDBB98A3}" srcOrd="0" destOrd="0" presId="urn:microsoft.com/office/officeart/2005/8/layout/vList2"/>
    <dgm:cxn modelId="{9B7DCA3B-0020-458A-BA45-0B21BF645DBA}" type="presOf" srcId="{2831FECD-461A-44E1-BD01-C4AF14104E22}" destId="{5017D9B5-DE9C-45F8-9FD1-BF8D089FBB07}" srcOrd="0" destOrd="0" presId="urn:microsoft.com/office/officeart/2005/8/layout/vList2"/>
    <dgm:cxn modelId="{2A4B3E5D-C7F2-498A-A896-AEE915237B1C}" srcId="{2F091BE5-2ED8-4D12-8C7D-F3C1E87F155E}" destId="{E0ADB485-0453-4E72-BBF8-9001C138A617}" srcOrd="1" destOrd="0" parTransId="{50D29F1A-92F1-42E3-92E6-F9764DF6AB04}" sibTransId="{AD722885-FD64-4B5D-A75F-44B7E8A1C057}"/>
    <dgm:cxn modelId="{25A94CA1-44DF-4F98-A3B0-8652F4CAFCE7}" type="presOf" srcId="{2F091BE5-2ED8-4D12-8C7D-F3C1E87F155E}" destId="{3D07F8D6-30D5-407D-A497-A32E6E922E5F}" srcOrd="0" destOrd="0" presId="urn:microsoft.com/office/officeart/2005/8/layout/vList2"/>
    <dgm:cxn modelId="{35C0ABA7-1239-4576-80AA-B27DC35B7E94}" type="presOf" srcId="{430565D3-5CEC-4556-A1F9-1793B8C980B6}" destId="{7C26D92C-558A-4F61-85E6-118E56D7DDCC}" srcOrd="0" destOrd="0" presId="urn:microsoft.com/office/officeart/2005/8/layout/vList2"/>
    <dgm:cxn modelId="{F10419BA-3C71-4108-8EBC-C82997E9C959}" srcId="{2F091BE5-2ED8-4D12-8C7D-F3C1E87F155E}" destId="{430565D3-5CEC-4556-A1F9-1793B8C980B6}" srcOrd="0" destOrd="0" parTransId="{10C08393-AC2A-4833-B564-8E05A94BDF6D}" sibTransId="{19AE0B03-B14F-4A16-B5B1-ACE4003A6FD8}"/>
    <dgm:cxn modelId="{06EB4DC8-C3F5-4BCB-BE82-5D6CCC68B9EE}" type="presOf" srcId="{E0ADB485-0453-4E72-BBF8-9001C138A617}" destId="{3E1948C8-2693-4305-A80F-BE649FB4CDCC}" srcOrd="0" destOrd="0" presId="urn:microsoft.com/office/officeart/2005/8/layout/vList2"/>
    <dgm:cxn modelId="{DB732ADD-CD21-47AD-8A8A-2A858E919AE9}" srcId="{2F091BE5-2ED8-4D12-8C7D-F3C1E87F155E}" destId="{2831FECD-461A-44E1-BD01-C4AF14104E22}" srcOrd="3" destOrd="0" parTransId="{02FD2DB3-4966-40EA-8190-B4010F7C869C}" sibTransId="{2A2C05CB-1927-4682-BB2A-E636426426A8}"/>
    <dgm:cxn modelId="{3775C83F-797C-4920-AE72-BDC1966B8284}" type="presParOf" srcId="{3D07F8D6-30D5-407D-A497-A32E6E922E5F}" destId="{7C26D92C-558A-4F61-85E6-118E56D7DDCC}" srcOrd="0" destOrd="0" presId="urn:microsoft.com/office/officeart/2005/8/layout/vList2"/>
    <dgm:cxn modelId="{484BB345-E79F-4020-A2D9-8FB9252D5C86}" type="presParOf" srcId="{3D07F8D6-30D5-407D-A497-A32E6E922E5F}" destId="{A0A7ECC8-0970-48BF-9DC1-F4F67140AE81}" srcOrd="1" destOrd="0" presId="urn:microsoft.com/office/officeart/2005/8/layout/vList2"/>
    <dgm:cxn modelId="{43DCD009-AAC5-49E1-BD25-5E6F1986AE36}" type="presParOf" srcId="{3D07F8D6-30D5-407D-A497-A32E6E922E5F}" destId="{3E1948C8-2693-4305-A80F-BE649FB4CDCC}" srcOrd="2" destOrd="0" presId="urn:microsoft.com/office/officeart/2005/8/layout/vList2"/>
    <dgm:cxn modelId="{E5C97ABE-1E50-47B3-B6AC-F76AE7E66970}" type="presParOf" srcId="{3D07F8D6-30D5-407D-A497-A32E6E922E5F}" destId="{40D6432E-7A2C-4DEF-AD51-EBFAAB73FB04}" srcOrd="3" destOrd="0" presId="urn:microsoft.com/office/officeart/2005/8/layout/vList2"/>
    <dgm:cxn modelId="{E32C819E-4B92-4737-9755-354DC8E3A3D2}" type="presParOf" srcId="{3D07F8D6-30D5-407D-A497-A32E6E922E5F}" destId="{82822918-FCE5-4CD3-A4ED-9CB6CDBB98A3}" srcOrd="4" destOrd="0" presId="urn:microsoft.com/office/officeart/2005/8/layout/vList2"/>
    <dgm:cxn modelId="{3D9C0C9B-0827-4D40-B3D4-22B77F8F9DAD}" type="presParOf" srcId="{3D07F8D6-30D5-407D-A497-A32E6E922E5F}" destId="{54186128-5136-4186-B2FD-0E95803A7C88}" srcOrd="5" destOrd="0" presId="urn:microsoft.com/office/officeart/2005/8/layout/vList2"/>
    <dgm:cxn modelId="{94DFD3A3-0B9A-4FFB-949C-5C28FD909E16}" type="presParOf" srcId="{3D07F8D6-30D5-407D-A497-A32E6E922E5F}" destId="{5017D9B5-DE9C-45F8-9FD1-BF8D089FBB0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A0BF853-B06A-4B33-AB7A-669AD4A69A53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0B18EB5-E51C-499C-B96D-67EA5E5AAC19}">
      <dgm:prSet/>
      <dgm:spPr/>
      <dgm:t>
        <a:bodyPr/>
        <a:lstStyle/>
        <a:p>
          <a:r>
            <a:rPr lang="tr-TR"/>
            <a:t>Do you fell your origin (the place you grew up)is important for your identity?</a:t>
          </a:r>
          <a:endParaRPr lang="en-US"/>
        </a:p>
      </dgm:t>
    </dgm:pt>
    <dgm:pt modelId="{192A4353-BC9C-4C2C-934A-605BCBB6FA5A}" type="parTrans" cxnId="{7F3AC54B-20BF-4F7C-87F1-956A98EC4FB8}">
      <dgm:prSet/>
      <dgm:spPr/>
      <dgm:t>
        <a:bodyPr/>
        <a:lstStyle/>
        <a:p>
          <a:endParaRPr lang="en-US"/>
        </a:p>
      </dgm:t>
    </dgm:pt>
    <dgm:pt modelId="{AE234E9A-0F12-430D-A501-34D37968528E}" type="sibTrans" cxnId="{7F3AC54B-20BF-4F7C-87F1-956A98EC4FB8}">
      <dgm:prSet/>
      <dgm:spPr/>
      <dgm:t>
        <a:bodyPr/>
        <a:lstStyle/>
        <a:p>
          <a:endParaRPr lang="en-US"/>
        </a:p>
      </dgm:t>
    </dgm:pt>
    <dgm:pt modelId="{C1FF17BE-A976-4119-8ECF-953F9F23C804}">
      <dgm:prSet/>
      <dgm:spPr/>
      <dgm:t>
        <a:bodyPr/>
        <a:lstStyle/>
        <a:p>
          <a:r>
            <a:rPr lang="tr-TR"/>
            <a:t>What is the best part of living in a village?</a:t>
          </a:r>
          <a:endParaRPr lang="en-US"/>
        </a:p>
      </dgm:t>
    </dgm:pt>
    <dgm:pt modelId="{6DA2D601-B395-4A2B-8D68-8E91A2828F06}" type="parTrans" cxnId="{25AC7920-DAB7-483D-BB56-DCCBE39A0E8C}">
      <dgm:prSet/>
      <dgm:spPr/>
      <dgm:t>
        <a:bodyPr/>
        <a:lstStyle/>
        <a:p>
          <a:endParaRPr lang="en-US"/>
        </a:p>
      </dgm:t>
    </dgm:pt>
    <dgm:pt modelId="{C80F0CC8-A825-4B7E-9F55-DC2F3FD46A97}" type="sibTrans" cxnId="{25AC7920-DAB7-483D-BB56-DCCBE39A0E8C}">
      <dgm:prSet/>
      <dgm:spPr/>
      <dgm:t>
        <a:bodyPr/>
        <a:lstStyle/>
        <a:p>
          <a:endParaRPr lang="en-US"/>
        </a:p>
      </dgm:t>
    </dgm:pt>
    <dgm:pt modelId="{33B736BB-9439-4B73-85B6-534E384E1344}">
      <dgm:prSet/>
      <dgm:spPr/>
      <dgm:t>
        <a:bodyPr/>
        <a:lstStyle/>
        <a:p>
          <a:r>
            <a:rPr lang="tr-TR"/>
            <a:t>Should the government help rural schools more than city schools? Why?</a:t>
          </a:r>
          <a:endParaRPr lang="en-US"/>
        </a:p>
      </dgm:t>
    </dgm:pt>
    <dgm:pt modelId="{8498911F-F061-4AB7-8BBF-AE4DE285756F}" type="parTrans" cxnId="{BC54A40D-14DA-49DD-9679-DBFC82895D7B}">
      <dgm:prSet/>
      <dgm:spPr/>
      <dgm:t>
        <a:bodyPr/>
        <a:lstStyle/>
        <a:p>
          <a:endParaRPr lang="en-US"/>
        </a:p>
      </dgm:t>
    </dgm:pt>
    <dgm:pt modelId="{0A82C171-7559-432A-B11C-5186D24285B7}" type="sibTrans" cxnId="{BC54A40D-14DA-49DD-9679-DBFC82895D7B}">
      <dgm:prSet/>
      <dgm:spPr/>
      <dgm:t>
        <a:bodyPr/>
        <a:lstStyle/>
        <a:p>
          <a:endParaRPr lang="en-US"/>
        </a:p>
      </dgm:t>
    </dgm:pt>
    <dgm:pt modelId="{29857428-5F14-45CE-819C-1807DBC14960}" type="pres">
      <dgm:prSet presAssocID="{DA0BF853-B06A-4B33-AB7A-669AD4A69A53}" presName="outerComposite" presStyleCnt="0">
        <dgm:presLayoutVars>
          <dgm:chMax val="5"/>
          <dgm:dir/>
          <dgm:resizeHandles val="exact"/>
        </dgm:presLayoutVars>
      </dgm:prSet>
      <dgm:spPr/>
    </dgm:pt>
    <dgm:pt modelId="{AB5F848C-4E48-49E1-943B-85538F3D1D03}" type="pres">
      <dgm:prSet presAssocID="{DA0BF853-B06A-4B33-AB7A-669AD4A69A53}" presName="dummyMaxCanvas" presStyleCnt="0">
        <dgm:presLayoutVars/>
      </dgm:prSet>
      <dgm:spPr/>
    </dgm:pt>
    <dgm:pt modelId="{C0D82839-65E4-4A60-AE41-394A7B3EA346}" type="pres">
      <dgm:prSet presAssocID="{DA0BF853-B06A-4B33-AB7A-669AD4A69A53}" presName="ThreeNodes_1" presStyleLbl="node1" presStyleIdx="0" presStyleCnt="3">
        <dgm:presLayoutVars>
          <dgm:bulletEnabled val="1"/>
        </dgm:presLayoutVars>
      </dgm:prSet>
      <dgm:spPr/>
    </dgm:pt>
    <dgm:pt modelId="{07C93419-98E6-48E6-93A6-47C4C385502E}" type="pres">
      <dgm:prSet presAssocID="{DA0BF853-B06A-4B33-AB7A-669AD4A69A53}" presName="ThreeNodes_2" presStyleLbl="node1" presStyleIdx="1" presStyleCnt="3">
        <dgm:presLayoutVars>
          <dgm:bulletEnabled val="1"/>
        </dgm:presLayoutVars>
      </dgm:prSet>
      <dgm:spPr/>
    </dgm:pt>
    <dgm:pt modelId="{68E93369-5F7D-4501-8AD9-7850933C8D58}" type="pres">
      <dgm:prSet presAssocID="{DA0BF853-B06A-4B33-AB7A-669AD4A69A53}" presName="ThreeNodes_3" presStyleLbl="node1" presStyleIdx="2" presStyleCnt="3">
        <dgm:presLayoutVars>
          <dgm:bulletEnabled val="1"/>
        </dgm:presLayoutVars>
      </dgm:prSet>
      <dgm:spPr/>
    </dgm:pt>
    <dgm:pt modelId="{2C5D74DB-8080-44E3-AE1C-7B66E955757F}" type="pres">
      <dgm:prSet presAssocID="{DA0BF853-B06A-4B33-AB7A-669AD4A69A53}" presName="ThreeConn_1-2" presStyleLbl="fgAccFollowNode1" presStyleIdx="0" presStyleCnt="2">
        <dgm:presLayoutVars>
          <dgm:bulletEnabled val="1"/>
        </dgm:presLayoutVars>
      </dgm:prSet>
      <dgm:spPr/>
    </dgm:pt>
    <dgm:pt modelId="{D328C3C9-B5DB-454C-8ED9-338B1B27BF40}" type="pres">
      <dgm:prSet presAssocID="{DA0BF853-B06A-4B33-AB7A-669AD4A69A53}" presName="ThreeConn_2-3" presStyleLbl="fgAccFollowNode1" presStyleIdx="1" presStyleCnt="2">
        <dgm:presLayoutVars>
          <dgm:bulletEnabled val="1"/>
        </dgm:presLayoutVars>
      </dgm:prSet>
      <dgm:spPr/>
    </dgm:pt>
    <dgm:pt modelId="{F32D8557-EFE4-4E9F-B72E-6CE5EFEAD2B0}" type="pres">
      <dgm:prSet presAssocID="{DA0BF853-B06A-4B33-AB7A-669AD4A69A53}" presName="ThreeNodes_1_text" presStyleLbl="node1" presStyleIdx="2" presStyleCnt="3">
        <dgm:presLayoutVars>
          <dgm:bulletEnabled val="1"/>
        </dgm:presLayoutVars>
      </dgm:prSet>
      <dgm:spPr/>
    </dgm:pt>
    <dgm:pt modelId="{8049F2A5-42A9-4FA5-9BBD-B1CDAF38717E}" type="pres">
      <dgm:prSet presAssocID="{DA0BF853-B06A-4B33-AB7A-669AD4A69A53}" presName="ThreeNodes_2_text" presStyleLbl="node1" presStyleIdx="2" presStyleCnt="3">
        <dgm:presLayoutVars>
          <dgm:bulletEnabled val="1"/>
        </dgm:presLayoutVars>
      </dgm:prSet>
      <dgm:spPr/>
    </dgm:pt>
    <dgm:pt modelId="{C7986E59-4D01-43DD-BB55-A88C04FE78AB}" type="pres">
      <dgm:prSet presAssocID="{DA0BF853-B06A-4B33-AB7A-669AD4A69A53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BC54A40D-14DA-49DD-9679-DBFC82895D7B}" srcId="{DA0BF853-B06A-4B33-AB7A-669AD4A69A53}" destId="{33B736BB-9439-4B73-85B6-534E384E1344}" srcOrd="2" destOrd="0" parTransId="{8498911F-F061-4AB7-8BBF-AE4DE285756F}" sibTransId="{0A82C171-7559-432A-B11C-5186D24285B7}"/>
    <dgm:cxn modelId="{700FCB12-A4D5-4F31-AD98-C9CD15378417}" type="presOf" srcId="{F0B18EB5-E51C-499C-B96D-67EA5E5AAC19}" destId="{F32D8557-EFE4-4E9F-B72E-6CE5EFEAD2B0}" srcOrd="1" destOrd="0" presId="urn:microsoft.com/office/officeart/2005/8/layout/vProcess5"/>
    <dgm:cxn modelId="{0D25CE1B-4D9D-4401-91A7-1AB6F56FAA0C}" type="presOf" srcId="{C1FF17BE-A976-4119-8ECF-953F9F23C804}" destId="{8049F2A5-42A9-4FA5-9BBD-B1CDAF38717E}" srcOrd="1" destOrd="0" presId="urn:microsoft.com/office/officeart/2005/8/layout/vProcess5"/>
    <dgm:cxn modelId="{25AC7920-DAB7-483D-BB56-DCCBE39A0E8C}" srcId="{DA0BF853-B06A-4B33-AB7A-669AD4A69A53}" destId="{C1FF17BE-A976-4119-8ECF-953F9F23C804}" srcOrd="1" destOrd="0" parTransId="{6DA2D601-B395-4A2B-8D68-8E91A2828F06}" sibTransId="{C80F0CC8-A825-4B7E-9F55-DC2F3FD46A97}"/>
    <dgm:cxn modelId="{32282333-F65F-42B3-A250-B0773A080D32}" type="presOf" srcId="{F0B18EB5-E51C-499C-B96D-67EA5E5AAC19}" destId="{C0D82839-65E4-4A60-AE41-394A7B3EA346}" srcOrd="0" destOrd="0" presId="urn:microsoft.com/office/officeart/2005/8/layout/vProcess5"/>
    <dgm:cxn modelId="{7F3AC54B-20BF-4F7C-87F1-956A98EC4FB8}" srcId="{DA0BF853-B06A-4B33-AB7A-669AD4A69A53}" destId="{F0B18EB5-E51C-499C-B96D-67EA5E5AAC19}" srcOrd="0" destOrd="0" parTransId="{192A4353-BC9C-4C2C-934A-605BCBB6FA5A}" sibTransId="{AE234E9A-0F12-430D-A501-34D37968528E}"/>
    <dgm:cxn modelId="{4745F06C-6060-44E2-98CD-D0EBA7E286AF}" type="presOf" srcId="{C80F0CC8-A825-4B7E-9F55-DC2F3FD46A97}" destId="{D328C3C9-B5DB-454C-8ED9-338B1B27BF40}" srcOrd="0" destOrd="0" presId="urn:microsoft.com/office/officeart/2005/8/layout/vProcess5"/>
    <dgm:cxn modelId="{D82F089A-EEE3-4884-9766-1337FD33DA9A}" type="presOf" srcId="{33B736BB-9439-4B73-85B6-534E384E1344}" destId="{C7986E59-4D01-43DD-BB55-A88C04FE78AB}" srcOrd="1" destOrd="0" presId="urn:microsoft.com/office/officeart/2005/8/layout/vProcess5"/>
    <dgm:cxn modelId="{77913FAF-13D9-4467-8ED8-5DAC81742C4E}" type="presOf" srcId="{C1FF17BE-A976-4119-8ECF-953F9F23C804}" destId="{07C93419-98E6-48E6-93A6-47C4C385502E}" srcOrd="0" destOrd="0" presId="urn:microsoft.com/office/officeart/2005/8/layout/vProcess5"/>
    <dgm:cxn modelId="{9F11DAB0-207E-4F4D-BF1D-6A04D3295311}" type="presOf" srcId="{33B736BB-9439-4B73-85B6-534E384E1344}" destId="{68E93369-5F7D-4501-8AD9-7850933C8D58}" srcOrd="0" destOrd="0" presId="urn:microsoft.com/office/officeart/2005/8/layout/vProcess5"/>
    <dgm:cxn modelId="{3DCB4FDE-F7F9-439C-B955-78F6196C8345}" type="presOf" srcId="{DA0BF853-B06A-4B33-AB7A-669AD4A69A53}" destId="{29857428-5F14-45CE-819C-1807DBC14960}" srcOrd="0" destOrd="0" presId="urn:microsoft.com/office/officeart/2005/8/layout/vProcess5"/>
    <dgm:cxn modelId="{9762F8F0-8961-4131-9359-14A11C1C3A64}" type="presOf" srcId="{AE234E9A-0F12-430D-A501-34D37968528E}" destId="{2C5D74DB-8080-44E3-AE1C-7B66E955757F}" srcOrd="0" destOrd="0" presId="urn:microsoft.com/office/officeart/2005/8/layout/vProcess5"/>
    <dgm:cxn modelId="{C1ECB6B7-E085-4F2E-83FF-DFB0816E14B3}" type="presParOf" srcId="{29857428-5F14-45CE-819C-1807DBC14960}" destId="{AB5F848C-4E48-49E1-943B-85538F3D1D03}" srcOrd="0" destOrd="0" presId="urn:microsoft.com/office/officeart/2005/8/layout/vProcess5"/>
    <dgm:cxn modelId="{3FD44160-717A-446F-9DA6-B4D9D9C4C9A3}" type="presParOf" srcId="{29857428-5F14-45CE-819C-1807DBC14960}" destId="{C0D82839-65E4-4A60-AE41-394A7B3EA346}" srcOrd="1" destOrd="0" presId="urn:microsoft.com/office/officeart/2005/8/layout/vProcess5"/>
    <dgm:cxn modelId="{5946BE67-35D6-48E6-A877-9F1502CEA09C}" type="presParOf" srcId="{29857428-5F14-45CE-819C-1807DBC14960}" destId="{07C93419-98E6-48E6-93A6-47C4C385502E}" srcOrd="2" destOrd="0" presId="urn:microsoft.com/office/officeart/2005/8/layout/vProcess5"/>
    <dgm:cxn modelId="{64FCA279-12CE-40C4-943F-A1891340EC88}" type="presParOf" srcId="{29857428-5F14-45CE-819C-1807DBC14960}" destId="{68E93369-5F7D-4501-8AD9-7850933C8D58}" srcOrd="3" destOrd="0" presId="urn:microsoft.com/office/officeart/2005/8/layout/vProcess5"/>
    <dgm:cxn modelId="{6120A18B-2B43-4667-A998-93B038E42DF4}" type="presParOf" srcId="{29857428-5F14-45CE-819C-1807DBC14960}" destId="{2C5D74DB-8080-44E3-AE1C-7B66E955757F}" srcOrd="4" destOrd="0" presId="urn:microsoft.com/office/officeart/2005/8/layout/vProcess5"/>
    <dgm:cxn modelId="{391A8873-EAE6-4CA9-8302-CD3DA595C6C6}" type="presParOf" srcId="{29857428-5F14-45CE-819C-1807DBC14960}" destId="{D328C3C9-B5DB-454C-8ED9-338B1B27BF40}" srcOrd="5" destOrd="0" presId="urn:microsoft.com/office/officeart/2005/8/layout/vProcess5"/>
    <dgm:cxn modelId="{3877E10F-BA7F-4EFE-8071-B6403C7E850D}" type="presParOf" srcId="{29857428-5F14-45CE-819C-1807DBC14960}" destId="{F32D8557-EFE4-4E9F-B72E-6CE5EFEAD2B0}" srcOrd="6" destOrd="0" presId="urn:microsoft.com/office/officeart/2005/8/layout/vProcess5"/>
    <dgm:cxn modelId="{0EF17279-AD89-4E65-93DB-7584352CE87E}" type="presParOf" srcId="{29857428-5F14-45CE-819C-1807DBC14960}" destId="{8049F2A5-42A9-4FA5-9BBD-B1CDAF38717E}" srcOrd="7" destOrd="0" presId="urn:microsoft.com/office/officeart/2005/8/layout/vProcess5"/>
    <dgm:cxn modelId="{1C2C3172-DA86-429D-A0AB-149BFA8C4BBC}" type="presParOf" srcId="{29857428-5F14-45CE-819C-1807DBC14960}" destId="{C7986E59-4D01-43DD-BB55-A88C04FE78AB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26D92C-558A-4F61-85E6-118E56D7DDCC}">
      <dsp:nvSpPr>
        <dsp:cNvPr id="0" name=""/>
        <dsp:cNvSpPr/>
      </dsp:nvSpPr>
      <dsp:spPr>
        <a:xfrm>
          <a:off x="0" y="407010"/>
          <a:ext cx="6628804" cy="10003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DEFINITIONS:</a:t>
          </a:r>
          <a:endParaRPr lang="en-US" sz="1900" kern="1200"/>
        </a:p>
      </dsp:txBody>
      <dsp:txXfrm>
        <a:off x="48833" y="455843"/>
        <a:ext cx="6531138" cy="902684"/>
      </dsp:txXfrm>
    </dsp:sp>
    <dsp:sp modelId="{3E1948C8-2693-4305-A80F-BE649FB4CDCC}">
      <dsp:nvSpPr>
        <dsp:cNvPr id="0" name=""/>
        <dsp:cNvSpPr/>
      </dsp:nvSpPr>
      <dsp:spPr>
        <a:xfrm>
          <a:off x="0" y="1462080"/>
          <a:ext cx="6628804" cy="1000350"/>
        </a:xfrm>
        <a:prstGeom prst="roundRect">
          <a:avLst/>
        </a:prstGeom>
        <a:gradFill rotWithShape="0">
          <a:gsLst>
            <a:gs pos="0">
              <a:schemeClr val="accent2">
                <a:hueOff val="-988095"/>
                <a:satOff val="4733"/>
                <a:lumOff val="4379"/>
                <a:alphaOff val="0"/>
                <a:tint val="96000"/>
                <a:lumMod val="100000"/>
              </a:schemeClr>
            </a:gs>
            <a:gs pos="78000">
              <a:schemeClr val="accent2">
                <a:hueOff val="-988095"/>
                <a:satOff val="4733"/>
                <a:lumOff val="4379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GEOGRAPHY OF OPPORTUNITIES: Geography of opportunities means how different places offer different chances for education, jobs, and a better life.</a:t>
          </a:r>
          <a:endParaRPr lang="en-US" sz="1900" kern="1200"/>
        </a:p>
      </dsp:txBody>
      <dsp:txXfrm>
        <a:off x="48833" y="1510913"/>
        <a:ext cx="6531138" cy="902684"/>
      </dsp:txXfrm>
    </dsp:sp>
    <dsp:sp modelId="{82822918-FCE5-4CD3-A4ED-9CB6CDBB98A3}">
      <dsp:nvSpPr>
        <dsp:cNvPr id="0" name=""/>
        <dsp:cNvSpPr/>
      </dsp:nvSpPr>
      <dsp:spPr>
        <a:xfrm>
          <a:off x="0" y="2517150"/>
          <a:ext cx="6628804" cy="1000350"/>
        </a:xfrm>
        <a:prstGeom prst="roundRect">
          <a:avLst/>
        </a:prstGeom>
        <a:gradFill rotWithShape="0">
          <a:gsLst>
            <a:gs pos="0">
              <a:schemeClr val="accent2">
                <a:hueOff val="-1976191"/>
                <a:satOff val="9467"/>
                <a:lumOff val="8758"/>
                <a:alphaOff val="0"/>
                <a:tint val="96000"/>
                <a:lumMod val="100000"/>
              </a:schemeClr>
            </a:gs>
            <a:gs pos="78000">
              <a:schemeClr val="accent2">
                <a:hueOff val="-1976191"/>
                <a:satOff val="9467"/>
                <a:lumOff val="8758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ORIGIN: A person’s background or where they come from.</a:t>
          </a:r>
          <a:endParaRPr lang="en-US" sz="1900" kern="1200"/>
        </a:p>
      </dsp:txBody>
      <dsp:txXfrm>
        <a:off x="48833" y="2565983"/>
        <a:ext cx="6531138" cy="902684"/>
      </dsp:txXfrm>
    </dsp:sp>
    <dsp:sp modelId="{5017D9B5-DE9C-45F8-9FD1-BF8D089FBB07}">
      <dsp:nvSpPr>
        <dsp:cNvPr id="0" name=""/>
        <dsp:cNvSpPr/>
      </dsp:nvSpPr>
      <dsp:spPr>
        <a:xfrm>
          <a:off x="0" y="3572220"/>
          <a:ext cx="6628804" cy="1000350"/>
        </a:xfrm>
        <a:prstGeom prst="roundRect">
          <a:avLst/>
        </a:prstGeom>
        <a:gradFill rotWithShape="0">
          <a:gsLst>
            <a:gs pos="0">
              <a:schemeClr val="accent2">
                <a:hueOff val="-2964286"/>
                <a:satOff val="14200"/>
                <a:lumOff val="13137"/>
                <a:alphaOff val="0"/>
                <a:tint val="96000"/>
                <a:lumMod val="100000"/>
              </a:schemeClr>
            </a:gs>
            <a:gs pos="78000">
              <a:schemeClr val="accent2">
                <a:hueOff val="-2964286"/>
                <a:satOff val="14200"/>
                <a:lumOff val="13137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IDENTITY: The qualities, beliefs, and charecteristic that make a person who they are.</a:t>
          </a:r>
          <a:endParaRPr lang="en-US" sz="1900" kern="1200"/>
        </a:p>
      </dsp:txBody>
      <dsp:txXfrm>
        <a:off x="48833" y="3621053"/>
        <a:ext cx="6531138" cy="9026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D82839-65E4-4A60-AE41-394A7B3EA346}">
      <dsp:nvSpPr>
        <dsp:cNvPr id="0" name=""/>
        <dsp:cNvSpPr/>
      </dsp:nvSpPr>
      <dsp:spPr>
        <a:xfrm>
          <a:off x="0" y="0"/>
          <a:ext cx="8175413" cy="122804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/>
            <a:t>Do you fell your origin (the place you grew up)is important for your identity?</a:t>
          </a:r>
          <a:endParaRPr lang="en-US" sz="2900" kern="1200"/>
        </a:p>
      </dsp:txBody>
      <dsp:txXfrm>
        <a:off x="35968" y="35968"/>
        <a:ext cx="6850257" cy="1156108"/>
      </dsp:txXfrm>
    </dsp:sp>
    <dsp:sp modelId="{07C93419-98E6-48E6-93A6-47C4C385502E}">
      <dsp:nvSpPr>
        <dsp:cNvPr id="0" name=""/>
        <dsp:cNvSpPr/>
      </dsp:nvSpPr>
      <dsp:spPr>
        <a:xfrm>
          <a:off x="721359" y="1432718"/>
          <a:ext cx="8175413" cy="1228044"/>
        </a:xfrm>
        <a:prstGeom prst="roundRect">
          <a:avLst>
            <a:gd name="adj" fmla="val 10000"/>
          </a:avLst>
        </a:prstGeom>
        <a:solidFill>
          <a:schemeClr val="accent2">
            <a:hueOff val="-1482143"/>
            <a:satOff val="7100"/>
            <a:lumOff val="656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/>
            <a:t>What is the best part of living in a village?</a:t>
          </a:r>
          <a:endParaRPr lang="en-US" sz="2900" kern="1200"/>
        </a:p>
      </dsp:txBody>
      <dsp:txXfrm>
        <a:off x="757327" y="1468686"/>
        <a:ext cx="6583888" cy="1156108"/>
      </dsp:txXfrm>
    </dsp:sp>
    <dsp:sp modelId="{68E93369-5F7D-4501-8AD9-7850933C8D58}">
      <dsp:nvSpPr>
        <dsp:cNvPr id="0" name=""/>
        <dsp:cNvSpPr/>
      </dsp:nvSpPr>
      <dsp:spPr>
        <a:xfrm>
          <a:off x="1442719" y="2865437"/>
          <a:ext cx="8175413" cy="1228044"/>
        </a:xfrm>
        <a:prstGeom prst="roundRect">
          <a:avLst>
            <a:gd name="adj" fmla="val 10000"/>
          </a:avLst>
        </a:prstGeom>
        <a:solidFill>
          <a:schemeClr val="accent2">
            <a:hueOff val="-2964286"/>
            <a:satOff val="14200"/>
            <a:lumOff val="1313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/>
            <a:t>Should the government help rural schools more than city schools? Why?</a:t>
          </a:r>
          <a:endParaRPr lang="en-US" sz="2900" kern="1200"/>
        </a:p>
      </dsp:txBody>
      <dsp:txXfrm>
        <a:off x="1478687" y="2901405"/>
        <a:ext cx="6583888" cy="1156108"/>
      </dsp:txXfrm>
    </dsp:sp>
    <dsp:sp modelId="{2C5D74DB-8080-44E3-AE1C-7B66E955757F}">
      <dsp:nvSpPr>
        <dsp:cNvPr id="0" name=""/>
        <dsp:cNvSpPr/>
      </dsp:nvSpPr>
      <dsp:spPr>
        <a:xfrm>
          <a:off x="7377184" y="931267"/>
          <a:ext cx="798228" cy="79822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7556785" y="931267"/>
        <a:ext cx="439026" cy="600667"/>
      </dsp:txXfrm>
    </dsp:sp>
    <dsp:sp modelId="{D328C3C9-B5DB-454C-8ED9-338B1B27BF40}">
      <dsp:nvSpPr>
        <dsp:cNvPr id="0" name=""/>
        <dsp:cNvSpPr/>
      </dsp:nvSpPr>
      <dsp:spPr>
        <a:xfrm>
          <a:off x="8098544" y="2355798"/>
          <a:ext cx="798228" cy="79822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4091839"/>
            <a:satOff val="45107"/>
            <a:lumOff val="4296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4091839"/>
              <a:satOff val="45107"/>
              <a:lumOff val="42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278145" y="2355798"/>
        <a:ext cx="439026" cy="6006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1810-D3A3-464D-BD0B-0BF210E63093}" type="datetimeFigureOut">
              <a:rPr lang="tr-TR" smtClean="0"/>
              <a:t>30.11.2025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5EA7-C040-481A-9672-A73042F9E0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1826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1810-D3A3-464D-BD0B-0BF210E63093}" type="datetimeFigureOut">
              <a:rPr lang="tr-TR" smtClean="0"/>
              <a:t>30.11.2025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5EA7-C040-481A-9672-A73042F9E0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777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1810-D3A3-464D-BD0B-0BF210E63093}" type="datetimeFigureOut">
              <a:rPr lang="tr-TR" smtClean="0"/>
              <a:t>30.11.2025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5EA7-C040-481A-9672-A73042F9E00F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5950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1810-D3A3-464D-BD0B-0BF210E63093}" type="datetimeFigureOut">
              <a:rPr lang="tr-TR" smtClean="0"/>
              <a:t>30.11.2025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5EA7-C040-481A-9672-A73042F9E0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21817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1810-D3A3-464D-BD0B-0BF210E63093}" type="datetimeFigureOut">
              <a:rPr lang="tr-TR" smtClean="0"/>
              <a:t>30.11.2025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5EA7-C040-481A-9672-A73042F9E00F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49819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1810-D3A3-464D-BD0B-0BF210E63093}" type="datetimeFigureOut">
              <a:rPr lang="tr-TR" smtClean="0"/>
              <a:t>30.11.2025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5EA7-C040-481A-9672-A73042F9E0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45144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1810-D3A3-464D-BD0B-0BF210E63093}" type="datetimeFigureOut">
              <a:rPr lang="tr-TR" smtClean="0"/>
              <a:t>30.11.2025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5EA7-C040-481A-9672-A73042F9E0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68582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1810-D3A3-464D-BD0B-0BF210E63093}" type="datetimeFigureOut">
              <a:rPr lang="tr-TR" smtClean="0"/>
              <a:t>30.11.2025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5EA7-C040-481A-9672-A73042F9E0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8973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1810-D3A3-464D-BD0B-0BF210E63093}" type="datetimeFigureOut">
              <a:rPr lang="tr-TR" smtClean="0"/>
              <a:t>30.11.2025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5EA7-C040-481A-9672-A73042F9E0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4334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1810-D3A3-464D-BD0B-0BF210E63093}" type="datetimeFigureOut">
              <a:rPr lang="tr-TR" smtClean="0"/>
              <a:t>30.11.2025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5EA7-C040-481A-9672-A73042F9E0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1632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1810-D3A3-464D-BD0B-0BF210E63093}" type="datetimeFigureOut">
              <a:rPr lang="tr-TR" smtClean="0"/>
              <a:t>30.11.2025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5EA7-C040-481A-9672-A73042F9E0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0262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1810-D3A3-464D-BD0B-0BF210E63093}" type="datetimeFigureOut">
              <a:rPr lang="tr-TR" smtClean="0"/>
              <a:t>30.11.2025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5EA7-C040-481A-9672-A73042F9E0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7299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1810-D3A3-464D-BD0B-0BF210E63093}" type="datetimeFigureOut">
              <a:rPr lang="tr-TR" smtClean="0"/>
              <a:t>30.11.2025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5EA7-C040-481A-9672-A73042F9E0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3515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1810-D3A3-464D-BD0B-0BF210E63093}" type="datetimeFigureOut">
              <a:rPr lang="tr-TR" smtClean="0"/>
              <a:t>30.11.2025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5EA7-C040-481A-9672-A73042F9E0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4474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1810-D3A3-464D-BD0B-0BF210E63093}" type="datetimeFigureOut">
              <a:rPr lang="tr-TR" smtClean="0"/>
              <a:t>30.11.2025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5EA7-C040-481A-9672-A73042F9E0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9310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1810-D3A3-464D-BD0B-0BF210E63093}" type="datetimeFigureOut">
              <a:rPr lang="tr-TR" smtClean="0"/>
              <a:t>30.11.2025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5EA7-C040-481A-9672-A73042F9E0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74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tr-TR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F1810-D3A3-464D-BD0B-0BF210E63093}" type="datetimeFigureOut">
              <a:rPr lang="tr-TR" smtClean="0"/>
              <a:t>30.11.2025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DD75EA7-C040-481A-9672-A73042F9E0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8913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eidl.eu/news/opinions/rural-well-being-geography-of-opportunities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Yer Tutucusu 6" descr="bina, ekran görüntüsü, gökdelen, Metropolitan bölges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1FA741F8-1374-9763-6106-99FC5ADB49E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36" b="27636"/>
          <a:stretch>
            <a:fillRect/>
          </a:stretch>
        </p:blipFill>
        <p:spPr>
          <a:xfrm>
            <a:off x="1114214" y="2005170"/>
            <a:ext cx="8596668" cy="3811588"/>
          </a:xfrm>
        </p:spPr>
      </p:pic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0BC1793-6B70-AF4B-D7FD-0144AA3363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41571" y="203861"/>
            <a:ext cx="3932237" cy="3811588"/>
          </a:xfrm>
        </p:spPr>
        <p:txBody>
          <a:bodyPr/>
          <a:lstStyle/>
          <a:p>
            <a:r>
              <a:rPr lang="tr-TR" sz="2000" dirty="0"/>
              <a:t>   </a:t>
            </a:r>
            <a:r>
              <a:rPr lang="tr-TR" sz="2000" dirty="0">
                <a:latin typeface="Algerian" panose="04020705040A02060702" pitchFamily="82" charset="0"/>
              </a:rPr>
              <a:t>GEOGRAPHIC REGION AND RURAL ORIGIN DISCRIMINATION</a:t>
            </a:r>
          </a:p>
          <a:p>
            <a:endParaRPr lang="tr-TR" sz="2400" dirty="0">
              <a:latin typeface="Algerian" panose="04020705040A02060702" pitchFamily="82" charset="0"/>
            </a:endParaRPr>
          </a:p>
          <a:p>
            <a:r>
              <a:rPr lang="tr-TR" sz="2000" dirty="0">
                <a:latin typeface="Algerian" panose="04020705040A02060702" pitchFamily="82" charset="0"/>
              </a:rPr>
              <a:t>PREPARED BY: DELİL  AKSU</a:t>
            </a:r>
          </a:p>
        </p:txBody>
      </p:sp>
    </p:spTree>
    <p:extLst>
      <p:ext uri="{BB962C8B-B14F-4D97-AF65-F5344CB8AC3E}">
        <p14:creationId xmlns:p14="http://schemas.microsoft.com/office/powerpoint/2010/main" val="1102941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DDE8DE2B-61C1-46D5-BEB8-521321C18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012C92A-B902-4B69-BDCF-CCA3021FC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2BDBC14-42A0-4182-BFBA-0751F6350C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23">
              <a:extLst>
                <a:ext uri="{FF2B5EF4-FFF2-40B4-BE49-F238E27FC236}">
                  <a16:creationId xmlns:a16="http://schemas.microsoft.com/office/drawing/2014/main" id="{902DC474-5BCC-4188-ACDC-AD63E6B18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18" name="Rectangle 25">
              <a:extLst>
                <a:ext uri="{FF2B5EF4-FFF2-40B4-BE49-F238E27FC236}">
                  <a16:creationId xmlns:a16="http://schemas.microsoft.com/office/drawing/2014/main" id="{7B427019-8592-4032-931B-4F27104C9D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1D6E2CEA-A5BB-4CF7-B907-AE4DBF6748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20" name="Rectangle 27">
              <a:extLst>
                <a:ext uri="{FF2B5EF4-FFF2-40B4-BE49-F238E27FC236}">
                  <a16:creationId xmlns:a16="http://schemas.microsoft.com/office/drawing/2014/main" id="{78D09D5A-29CC-4B32-9CE1-72E607558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21" name="Rectangle 28">
              <a:extLst>
                <a:ext uri="{FF2B5EF4-FFF2-40B4-BE49-F238E27FC236}">
                  <a16:creationId xmlns:a16="http://schemas.microsoft.com/office/drawing/2014/main" id="{6DF3A3FC-950B-40B0-923D-0F0BC1A54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22" name="Rectangle 29">
              <a:extLst>
                <a:ext uri="{FF2B5EF4-FFF2-40B4-BE49-F238E27FC236}">
                  <a16:creationId xmlns:a16="http://schemas.microsoft.com/office/drawing/2014/main" id="{BCA0F2E1-CD3D-4521-9CCB-41A5CC6C54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9BA4F16A-21DC-462A-AD37-0A93C8B79E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FB75EBDD-038D-4572-A372-1149382957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tr-TR"/>
            </a:p>
          </p:txBody>
        </p:sp>
      </p:grpSp>
      <p:pic>
        <p:nvPicPr>
          <p:cNvPr id="9" name="İçerik Yer Tutucusu 8" descr="metin, poster, grafik tasarım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41FA9C8B-8ADF-CFD2-B33D-02E5129CBF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5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804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5F7E3B-C5F1-40E0-A491-558BAFBC1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41804" y="1460500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Başlık 1">
            <a:extLst>
              <a:ext uri="{FF2B5EF4-FFF2-40B4-BE49-F238E27FC236}">
                <a16:creationId xmlns:a16="http://schemas.microsoft.com/office/drawing/2014/main" id="{9B3A4483-2149-1619-3632-2E5154E35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</p:spPr>
        <p:txBody>
          <a:bodyPr anchor="ctr">
            <a:normAutofit/>
          </a:bodyPr>
          <a:lstStyle/>
          <a:p>
            <a:r>
              <a:rPr lang="tr-TR" sz="3300">
                <a:latin typeface="Algerian" panose="04020705040A02060702" pitchFamily="82" charset="0"/>
              </a:rPr>
              <a:t>ARTICLE TITLE: RURAL WELL – BEING: GEOGRAPHY OF OPPORTUNITIES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BC3788-1D76-DA82-E1D3-8DB3D7553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816638"/>
            <a:ext cx="4619706" cy="5224724"/>
          </a:xfrm>
        </p:spPr>
        <p:txBody>
          <a:bodyPr anchor="ctr">
            <a:normAutofit/>
          </a:bodyPr>
          <a:lstStyle/>
          <a:p>
            <a:r>
              <a:rPr lang="tr-TR" dirty="0">
                <a:latin typeface="Amasis MT Pro Black" panose="02040A04050005020304" pitchFamily="18" charset="-94"/>
              </a:rPr>
              <a:t>RESOURCE</a:t>
            </a:r>
            <a:r>
              <a:rPr lang="tr-TR" dirty="0"/>
              <a:t>: </a:t>
            </a:r>
            <a:r>
              <a:rPr lang="tr-TR" dirty="0">
                <a:hlinkClick r:id="rId2"/>
              </a:rPr>
              <a:t>https://www.aeidl.eu/news/opinions/rural-well-being-geography-of-opportunities/</a:t>
            </a:r>
            <a:endParaRPr lang="tr-TR" dirty="0"/>
          </a:p>
          <a:p>
            <a:endParaRPr lang="tr-TR" dirty="0"/>
          </a:p>
          <a:p>
            <a:r>
              <a:rPr lang="tr-TR" dirty="0" err="1">
                <a:latin typeface="Amasis MT Pro Black" panose="02040A04050005020304" pitchFamily="18" charset="-94"/>
              </a:rPr>
              <a:t>Key</a:t>
            </a:r>
            <a:r>
              <a:rPr lang="tr-TR" dirty="0">
                <a:latin typeface="Amasis MT Pro Black" panose="02040A04050005020304" pitchFamily="18" charset="-94"/>
              </a:rPr>
              <a:t> </a:t>
            </a:r>
            <a:r>
              <a:rPr lang="tr-TR" dirty="0" err="1">
                <a:latin typeface="Amasis MT Pro Black" panose="02040A04050005020304" pitchFamily="18" charset="-94"/>
              </a:rPr>
              <a:t>points</a:t>
            </a:r>
            <a:r>
              <a:rPr lang="tr-TR" dirty="0">
                <a:latin typeface="Amasis MT Pro Black" panose="02040A04050005020304" pitchFamily="18" charset="-94"/>
              </a:rPr>
              <a:t> </a:t>
            </a:r>
            <a:r>
              <a:rPr lang="tr-TR" dirty="0" err="1">
                <a:latin typeface="Amasis MT Pro Black" panose="02040A04050005020304" pitchFamily="18" charset="-94"/>
              </a:rPr>
              <a:t>related</a:t>
            </a:r>
            <a:r>
              <a:rPr lang="tr-TR" dirty="0">
                <a:latin typeface="Amasis MT Pro Black" panose="02040A04050005020304" pitchFamily="18" charset="-94"/>
              </a:rPr>
              <a:t> </a:t>
            </a:r>
            <a:r>
              <a:rPr lang="tr-TR" dirty="0" err="1">
                <a:latin typeface="Amasis MT Pro Black" panose="02040A04050005020304" pitchFamily="18" charset="-94"/>
              </a:rPr>
              <a:t>to</a:t>
            </a:r>
            <a:r>
              <a:rPr lang="tr-TR" dirty="0">
                <a:latin typeface="Amasis MT Pro Black" panose="02040A04050005020304" pitchFamily="18" charset="-94"/>
              </a:rPr>
              <a:t> </a:t>
            </a:r>
            <a:r>
              <a:rPr lang="tr-TR" dirty="0" err="1">
                <a:latin typeface="Amasis MT Pro Black" panose="02040A04050005020304" pitchFamily="18" charset="-94"/>
              </a:rPr>
              <a:t>article</a:t>
            </a:r>
            <a:r>
              <a:rPr lang="tr-TR" dirty="0"/>
              <a:t>:</a:t>
            </a:r>
          </a:p>
          <a:p>
            <a:r>
              <a:rPr lang="en-US" dirty="0"/>
              <a:t>Opportunities are unequal. Schools and hospitals are fewer in rural areas.</a:t>
            </a:r>
            <a:endParaRPr lang="tr-TR" dirty="0"/>
          </a:p>
          <a:p>
            <a:r>
              <a:rPr lang="en-US" dirty="0"/>
              <a:t>A good life (welfare) isn't just about money; it's about health and a happy community.</a:t>
            </a:r>
            <a:endParaRPr lang="tr-TR" dirty="0"/>
          </a:p>
          <a:p>
            <a:r>
              <a:rPr lang="en-US" dirty="0"/>
              <a:t>The government should provide more assistance to rural areas so everyone has equal opportunities.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3177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01E9CA7-35F6-F596-2D75-8E947F068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tr-TR" dirty="0"/>
              <a:t>        WHAT DO YOU THNK?</a:t>
            </a: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BA48AC62-648C-AE8C-FD6E-DBCD528512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5835479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57098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1313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290979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2568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0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534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3425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4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5592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2758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7631" y="-8467"/>
            <a:ext cx="5994369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 descr="Angel Face with Solid Fill">
            <a:extLst>
              <a:ext uri="{FF2B5EF4-FFF2-40B4-BE49-F238E27FC236}">
                <a16:creationId xmlns:a16="http://schemas.microsoft.com/office/drawing/2014/main" id="{5E5E1938-31FA-7D97-5093-6799B2226E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7251" y="1545062"/>
            <a:ext cx="3856774" cy="3856774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A11712-7CA9-AC10-1F59-4C42DFD27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1725" y="2837329"/>
            <a:ext cx="4512988" cy="3317938"/>
          </a:xfrm>
        </p:spPr>
        <p:txBody>
          <a:bodyPr anchor="t">
            <a:normAutofit/>
          </a:bodyPr>
          <a:lstStyle/>
          <a:p>
            <a:r>
              <a:rPr lang="tr-TR" dirty="0" err="1">
                <a:solidFill>
                  <a:srgbClr val="FFFFFF"/>
                </a:solidFill>
                <a:latin typeface="Amasis MT Pro Black" panose="02040A04050005020304" pitchFamily="18" charset="-94"/>
              </a:rPr>
              <a:t>Thank</a:t>
            </a:r>
            <a:r>
              <a:rPr lang="tr-TR" dirty="0">
                <a:solidFill>
                  <a:srgbClr val="FFFFFF"/>
                </a:solidFill>
                <a:latin typeface="Amasis MT Pro Black" panose="02040A04050005020304" pitchFamily="18" charset="-94"/>
              </a:rPr>
              <a:t> </a:t>
            </a:r>
            <a:r>
              <a:rPr lang="tr-TR" dirty="0" err="1">
                <a:solidFill>
                  <a:srgbClr val="FFFFFF"/>
                </a:solidFill>
                <a:latin typeface="Amasis MT Pro Black" panose="02040A04050005020304" pitchFamily="18" charset="-94"/>
              </a:rPr>
              <a:t>you</a:t>
            </a:r>
            <a:r>
              <a:rPr lang="tr-TR" dirty="0">
                <a:solidFill>
                  <a:srgbClr val="FFFFFF"/>
                </a:solidFill>
                <a:latin typeface="Amasis MT Pro Black" panose="02040A04050005020304" pitchFamily="18" charset="-94"/>
              </a:rPr>
              <a:t> </a:t>
            </a:r>
            <a:r>
              <a:rPr lang="tr-TR" dirty="0" err="1">
                <a:solidFill>
                  <a:srgbClr val="FFFFFF"/>
                </a:solidFill>
                <a:latin typeface="Amasis MT Pro Black" panose="02040A04050005020304" pitchFamily="18" charset="-94"/>
              </a:rPr>
              <a:t>for</a:t>
            </a:r>
            <a:r>
              <a:rPr lang="tr-TR" dirty="0">
                <a:solidFill>
                  <a:srgbClr val="FFFFFF"/>
                </a:solidFill>
                <a:latin typeface="Amasis MT Pro Black" panose="02040A04050005020304" pitchFamily="18" charset="-94"/>
              </a:rPr>
              <a:t> </a:t>
            </a:r>
            <a:r>
              <a:rPr lang="tr-TR" dirty="0" err="1">
                <a:solidFill>
                  <a:srgbClr val="FFFFFF"/>
                </a:solidFill>
                <a:latin typeface="Amasis MT Pro Black" panose="02040A04050005020304" pitchFamily="18" charset="-94"/>
              </a:rPr>
              <a:t>listening</a:t>
            </a:r>
            <a:r>
              <a:rPr lang="tr-TR" dirty="0">
                <a:solidFill>
                  <a:srgbClr val="FFFFFF"/>
                </a:solidFill>
                <a:latin typeface="Amasis MT Pro Black" panose="02040A04050005020304" pitchFamily="18" charset="-94"/>
              </a:rPr>
              <a:t> </a:t>
            </a:r>
            <a:r>
              <a:rPr lang="tr-TR" dirty="0" err="1">
                <a:solidFill>
                  <a:srgbClr val="FFFFFF"/>
                </a:solidFill>
                <a:latin typeface="Amasis MT Pro Black" panose="02040A04050005020304" pitchFamily="18" charset="-94"/>
              </a:rPr>
              <a:t>to</a:t>
            </a:r>
            <a:r>
              <a:rPr lang="tr-TR" dirty="0">
                <a:solidFill>
                  <a:srgbClr val="FFFFFF"/>
                </a:solidFill>
                <a:latin typeface="Amasis MT Pro Black" panose="02040A04050005020304" pitchFamily="18" charset="-94"/>
              </a:rPr>
              <a:t> me</a:t>
            </a:r>
            <a:r>
              <a:rPr lang="tr-TR" dirty="0">
                <a:solidFill>
                  <a:srgbClr val="FFFF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0595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4660126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60127" y="-3"/>
            <a:ext cx="1056745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4AD36E44-0B3C-CC0C-2E72-141C87AF4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54" y="643467"/>
            <a:ext cx="4203045" cy="1375608"/>
          </a:xfrm>
        </p:spPr>
        <p:txBody>
          <a:bodyPr anchor="ctr">
            <a:normAutofit/>
          </a:bodyPr>
          <a:lstStyle/>
          <a:p>
            <a:r>
              <a:rPr lang="tr-TR">
                <a:solidFill>
                  <a:schemeClr val="bg1"/>
                </a:solidFill>
                <a:latin typeface="Algerian" panose="04020705040A02060702" pitchFamily="82" charset="0"/>
              </a:rPr>
              <a:t>WHAT’S A REGION?</a:t>
            </a:r>
            <a:endParaRPr lang="tr-TR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207CB77-1084-C72D-6675-3B69E8E563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54" y="2160590"/>
            <a:ext cx="3973943" cy="3440110"/>
          </a:xfrm>
        </p:spPr>
        <p:txBody>
          <a:bodyPr>
            <a:normAutofit/>
          </a:bodyPr>
          <a:lstStyle/>
          <a:p>
            <a:r>
              <a:rPr lang="tr-TR">
                <a:solidFill>
                  <a:schemeClr val="bg1"/>
                </a:solidFill>
              </a:rPr>
              <a:t>A region is an area that has common features such as climate, culture, or geography.</a:t>
            </a:r>
          </a:p>
          <a:p>
            <a:endParaRPr lang="tr-TR">
              <a:solidFill>
                <a:schemeClr val="bg1"/>
              </a:solidFill>
            </a:endParaRPr>
          </a:p>
          <a:p>
            <a:endParaRPr lang="tr-TR">
              <a:solidFill>
                <a:schemeClr val="bg1"/>
              </a:solidFill>
            </a:endParaRPr>
          </a:p>
          <a:p>
            <a:r>
              <a:rPr lang="tr-TR">
                <a:solidFill>
                  <a:schemeClr val="bg1"/>
                </a:solidFill>
              </a:rPr>
              <a:t>It helps us group places to understand them more easily.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55696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13" name="Resim 12" descr="metin, harita içeren bir resim">
            <a:extLst>
              <a:ext uri="{FF2B5EF4-FFF2-40B4-BE49-F238E27FC236}">
                <a16:creationId xmlns:a16="http://schemas.microsoft.com/office/drawing/2014/main" id="{CED7FAD2-6169-B877-1ADF-82B6A32242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893" y="1331271"/>
            <a:ext cx="5198782" cy="3636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379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39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41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4660126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2" name="Isosceles Triangle 43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60127" y="-3"/>
            <a:ext cx="1056745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C834A37C-2308-4CAC-D74B-0B4209387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54" y="643467"/>
            <a:ext cx="4203045" cy="1375608"/>
          </a:xfrm>
        </p:spPr>
        <p:txBody>
          <a:bodyPr anchor="ctr">
            <a:normAutofit/>
          </a:bodyPr>
          <a:lstStyle/>
          <a:p>
            <a:r>
              <a:rPr lang="tr-TR">
                <a:solidFill>
                  <a:schemeClr val="bg1"/>
                </a:solidFill>
              </a:rPr>
              <a:t>          </a:t>
            </a:r>
            <a:r>
              <a:rPr lang="tr-TR">
                <a:solidFill>
                  <a:schemeClr val="bg1"/>
                </a:solidFill>
                <a:latin typeface="Algerian" panose="04020705040A02060702" pitchFamily="82" charset="0"/>
              </a:rPr>
              <a:t>WHAT IS A RURAL ORIGIN</a:t>
            </a:r>
            <a:r>
              <a:rPr lang="tr-TR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DE2D4CB-6A58-0807-7A34-BB7150F36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54" y="2160590"/>
            <a:ext cx="3973943" cy="3440110"/>
          </a:xfrm>
        </p:spPr>
        <p:txBody>
          <a:bodyPr>
            <a:normAutofit/>
          </a:bodyPr>
          <a:lstStyle/>
          <a:p>
            <a:endParaRPr lang="tr-TR" dirty="0">
              <a:solidFill>
                <a:schemeClr val="bg1"/>
              </a:solidFill>
            </a:endParaRPr>
          </a:p>
          <a:p>
            <a:endParaRPr lang="tr-TR" dirty="0">
              <a:solidFill>
                <a:schemeClr val="bg1"/>
              </a:solidFill>
            </a:endParaRPr>
          </a:p>
          <a:p>
            <a:endParaRPr lang="tr-TR" dirty="0">
              <a:solidFill>
                <a:schemeClr val="bg1"/>
              </a:solidFill>
            </a:endParaRPr>
          </a:p>
          <a:p>
            <a:r>
              <a:rPr lang="tr-TR" dirty="0" err="1">
                <a:solidFill>
                  <a:schemeClr val="bg1"/>
                </a:solidFill>
              </a:rPr>
              <a:t>Rural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origin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means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coming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from</a:t>
            </a:r>
            <a:r>
              <a:rPr lang="tr-TR" dirty="0">
                <a:solidFill>
                  <a:schemeClr val="bg1"/>
                </a:solidFill>
              </a:rPr>
              <a:t> a </a:t>
            </a:r>
            <a:r>
              <a:rPr lang="tr-TR" dirty="0" err="1">
                <a:solidFill>
                  <a:schemeClr val="bg1"/>
                </a:solidFill>
              </a:rPr>
              <a:t>countryside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area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with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low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population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and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more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natural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surroundings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İçerik Yer Tutucusu 4" descr="bina, dış mekan, bulut, ağaç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E0E1586E-7E96-EC10-ADD2-1737C69F9B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45" r="7852" b="2"/>
          <a:stretch>
            <a:fillRect/>
          </a:stretch>
        </p:blipFill>
        <p:spPr>
          <a:xfrm>
            <a:off x="6096001" y="1581767"/>
            <a:ext cx="5143500" cy="3681950"/>
          </a:xfrm>
          <a:prstGeom prst="rect">
            <a:avLst/>
          </a:prstGeom>
        </p:spPr>
      </p:pic>
      <p:sp>
        <p:nvSpPr>
          <p:cNvPr id="53" name="Isosceles Triangle 45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55696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363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4B7B810E-DEE6-770F-D54B-BDB3E6F17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tr-TR" sz="3700"/>
              <a:t>                 PRESENTATION FOCUS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267" y="-8467"/>
            <a:ext cx="4766733" cy="6866467"/>
            <a:chOff x="7425267" y="-8467"/>
            <a:chExt cx="4766733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tr-TR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719" y="0"/>
            <a:ext cx="62142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CF907009-1C9F-D560-52E4-C1D0C41FA1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9732531"/>
              </p:ext>
            </p:extLst>
          </p:nvPr>
        </p:nvGraphicFramePr>
        <p:xfrm>
          <a:off x="4916553" y="944563"/>
          <a:ext cx="6628804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9623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8E2EB503-A017-4457-A105-53638C97D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7" name="Resim 6" descr="giyim, dış mekan, kişi, şahıs, gökyüzü içeren bir resim">
            <a:extLst>
              <a:ext uri="{FF2B5EF4-FFF2-40B4-BE49-F238E27FC236}">
                <a16:creationId xmlns:a16="http://schemas.microsoft.com/office/drawing/2014/main" id="{333D2E06-A17E-CA62-8945-784EAA6E35A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84" b="7120"/>
          <a:stretch>
            <a:fillRect/>
          </a:stretch>
        </p:blipFill>
        <p:spPr>
          <a:xfrm>
            <a:off x="20" y="-1"/>
            <a:ext cx="12188804" cy="6866465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EC59352E-EEA8-F966-17AB-65B200A52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603734"/>
            <a:ext cx="8596668" cy="13208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tr-TR" sz="4400" dirty="0">
                <a:solidFill>
                  <a:schemeClr val="tx1"/>
                </a:solidFill>
              </a:rPr>
              <a:t>   </a:t>
            </a:r>
            <a:r>
              <a:rPr lang="tr-TR" sz="4400" dirty="0">
                <a:solidFill>
                  <a:schemeClr val="tx1"/>
                </a:solidFill>
                <a:latin typeface="Algerian" panose="04020705040A02060702" pitchFamily="82" charset="0"/>
              </a:rPr>
              <a:t>THE GEOGRAPHY OF OPPORTUNITIES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88911F-8521-1129-F1AF-A0A82C395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89160"/>
            <a:ext cx="6192949" cy="3285067"/>
          </a:xfrm>
        </p:spPr>
        <p:txBody>
          <a:bodyPr anchor="ctr">
            <a:normAutofit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en-US" dirty="0"/>
              <a:t>Opportunities are unequal. Rural people need access to welfare, healthcare, education and digital connectivity</a:t>
            </a:r>
            <a:r>
              <a:rPr lang="tr-TR" dirty="0"/>
              <a:t>.</a:t>
            </a:r>
          </a:p>
          <a:p>
            <a:endParaRPr lang="tr-TR" dirty="0"/>
          </a:p>
        </p:txBody>
      </p:sp>
      <p:pic>
        <p:nvPicPr>
          <p:cNvPr id="5" name="Resim 4" descr="giyim, dış mekan, kişi, şahıs, bitki içeren bir resim">
            <a:extLst>
              <a:ext uri="{FF2B5EF4-FFF2-40B4-BE49-F238E27FC236}">
                <a16:creationId xmlns:a16="http://schemas.microsoft.com/office/drawing/2014/main" id="{174681CB-B622-2E82-0A39-D3266527B7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" r="17864" b="1"/>
          <a:stretch>
            <a:fillRect/>
          </a:stretch>
        </p:blipFill>
        <p:spPr>
          <a:xfrm>
            <a:off x="7537704" y="1389160"/>
            <a:ext cx="4010830" cy="328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9811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46E2C1D0-2072-4664-9C67-3B12866F5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17" y="-1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8" name="Resim 17" descr="dış mekan, sığır, sığıra ait, inek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5FCF7C2A-19FE-3E49-5BE1-FB39F68DE9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6" r="19228" b="-1"/>
          <a:stretch>
            <a:fillRect/>
          </a:stretch>
        </p:blipFill>
        <p:spPr>
          <a:xfrm>
            <a:off x="6194368" y="10"/>
            <a:ext cx="5997632" cy="6857990"/>
          </a:xfrm>
          <a:custGeom>
            <a:avLst/>
            <a:gdLst/>
            <a:ahLst/>
            <a:cxnLst/>
            <a:rect l="l" t="t" r="r" b="b"/>
            <a:pathLst>
              <a:path w="5997632" h="6858000">
                <a:moveTo>
                  <a:pt x="0" y="0"/>
                </a:moveTo>
                <a:lnTo>
                  <a:pt x="5997632" y="0"/>
                </a:lnTo>
                <a:lnTo>
                  <a:pt x="5997632" y="6858000"/>
                </a:lnTo>
                <a:lnTo>
                  <a:pt x="3178693" y="6858000"/>
                </a:lnTo>
                <a:close/>
              </a:path>
            </a:pathLst>
          </a:custGeom>
        </p:spPr>
      </p:pic>
      <p:pic>
        <p:nvPicPr>
          <p:cNvPr id="12" name="Resim 11" descr="dış mekan, kişi, şahıs, giyim, yer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46F69BF3-B8ED-5E89-868C-A8D885C59D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21" b="-1"/>
          <a:stretch>
            <a:fillRect/>
          </a:stretch>
        </p:blipFill>
        <p:spPr>
          <a:xfrm>
            <a:off x="-1" y="10"/>
            <a:ext cx="9141744" cy="6857990"/>
          </a:xfrm>
          <a:custGeom>
            <a:avLst/>
            <a:gdLst/>
            <a:ahLst/>
            <a:cxnLst/>
            <a:rect l="l" t="t" r="r" b="b"/>
            <a:pathLst>
              <a:path w="9141744" h="6863485">
                <a:moveTo>
                  <a:pt x="0" y="0"/>
                </a:moveTo>
                <a:lnTo>
                  <a:pt x="5963051" y="0"/>
                </a:lnTo>
                <a:lnTo>
                  <a:pt x="9141744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37FEB674-D811-4FFE-A878-29D0C0ED1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773847"/>
            <a:ext cx="6434783" cy="3310306"/>
          </a:xfrm>
          <a:custGeom>
            <a:avLst/>
            <a:gdLst>
              <a:gd name="connsiteX0" fmla="*/ 0 w 6434783"/>
              <a:gd name="connsiteY0" fmla="*/ 0 h 3310306"/>
              <a:gd name="connsiteX1" fmla="*/ 3829872 w 6434783"/>
              <a:gd name="connsiteY1" fmla="*/ 0 h 3310306"/>
              <a:gd name="connsiteX2" fmla="*/ 4896100 w 6434783"/>
              <a:gd name="connsiteY2" fmla="*/ 0 h 3310306"/>
              <a:gd name="connsiteX3" fmla="*/ 4901677 w 6434783"/>
              <a:gd name="connsiteY3" fmla="*/ 0 h 3310306"/>
              <a:gd name="connsiteX4" fmla="*/ 6434783 w 6434783"/>
              <a:gd name="connsiteY4" fmla="*/ 3310306 h 3310306"/>
              <a:gd name="connsiteX5" fmla="*/ 0 w 6434783"/>
              <a:gd name="connsiteY5" fmla="*/ 3310306 h 3310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34783" h="3310306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6434783" y="3310306"/>
                </a:lnTo>
                <a:lnTo>
                  <a:pt x="0" y="3310306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27597FE2-82A5-2334-2EFA-E30A67998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4" y="2093887"/>
            <a:ext cx="4193810" cy="88098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800" dirty="0"/>
              <a:t>   </a:t>
            </a:r>
            <a:r>
              <a:rPr lang="tr-TR" sz="2800" dirty="0">
                <a:latin typeface="Algerian" panose="04020705040A02060702" pitchFamily="82" charset="0"/>
              </a:rPr>
              <a:t>RURAL CHALLENGES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15DEE7-70C2-3240-5D92-33BAFB69A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064" y="2984423"/>
            <a:ext cx="4620544" cy="1873327"/>
          </a:xfrm>
        </p:spPr>
        <p:txBody>
          <a:bodyPr>
            <a:normAutofit/>
          </a:bodyPr>
          <a:lstStyle/>
          <a:p>
            <a:r>
              <a:rPr lang="tr-TR" sz="1600"/>
              <a:t>Daily life in rural areas is more difficult because Access to basic services is limited.</a:t>
            </a:r>
          </a:p>
          <a:p>
            <a:r>
              <a:rPr lang="tr-TR" sz="1600"/>
              <a:t>Distance and lack of infrastructure slow down economic development in rural areas.</a:t>
            </a:r>
          </a:p>
        </p:txBody>
      </p:sp>
    </p:spTree>
    <p:extLst>
      <p:ext uri="{BB962C8B-B14F-4D97-AF65-F5344CB8AC3E}">
        <p14:creationId xmlns:p14="http://schemas.microsoft.com/office/powerpoint/2010/main" val="27697313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4BE9D4C4-9FA3-4885-A769-301639CC7A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0" name="Resim 9" descr="giyim, kişi, şahıs, insan yüzü, gülümsemek, gülüş içeren bir resim">
            <a:extLst>
              <a:ext uri="{FF2B5EF4-FFF2-40B4-BE49-F238E27FC236}">
                <a16:creationId xmlns:a16="http://schemas.microsoft.com/office/drawing/2014/main" id="{48E36374-5BAE-F960-3FCC-48955E5D90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0" r="13062"/>
          <a:stretch>
            <a:fillRect/>
          </a:stretch>
        </p:blipFill>
        <p:spPr>
          <a:xfrm>
            <a:off x="4296867" y="5"/>
            <a:ext cx="4831627" cy="4520011"/>
          </a:xfrm>
          <a:custGeom>
            <a:avLst/>
            <a:gdLst/>
            <a:ahLst/>
            <a:cxnLst/>
            <a:rect l="l" t="t" r="r" b="b"/>
            <a:pathLst>
              <a:path w="4831627" h="4520011">
                <a:moveTo>
                  <a:pt x="0" y="0"/>
                </a:moveTo>
                <a:lnTo>
                  <a:pt x="4831627" y="0"/>
                </a:lnTo>
                <a:lnTo>
                  <a:pt x="1416677" y="4520011"/>
                </a:lnTo>
                <a:close/>
              </a:path>
            </a:pathLst>
          </a:custGeom>
        </p:spPr>
      </p:pic>
      <p:pic>
        <p:nvPicPr>
          <p:cNvPr id="13" name="Resim 12" descr="dış mekan, ağaç, su, bitk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A5EB29A8-F2C7-08A6-6D01-7AA1A16FCC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8" r="2603" b="1"/>
          <a:stretch>
            <a:fillRect/>
          </a:stretch>
        </p:blipFill>
        <p:spPr>
          <a:xfrm>
            <a:off x="4041994" y="-4"/>
            <a:ext cx="8139373" cy="6858000"/>
          </a:xfrm>
          <a:custGeom>
            <a:avLst/>
            <a:gdLst/>
            <a:ahLst/>
            <a:cxnLst/>
            <a:rect l="l" t="t" r="r" b="b"/>
            <a:pathLst>
              <a:path w="8139373" h="6858000">
                <a:moveTo>
                  <a:pt x="5181344" y="0"/>
                </a:moveTo>
                <a:lnTo>
                  <a:pt x="8139373" y="0"/>
                </a:lnTo>
                <a:lnTo>
                  <a:pt x="8139373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9C973A48-26DE-98E7-3EBB-7289CFCB7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176489"/>
            <a:ext cx="3749061" cy="1508469"/>
          </a:xfrm>
        </p:spPr>
        <p:txBody>
          <a:bodyPr anchor="ctr">
            <a:normAutofit/>
          </a:bodyPr>
          <a:lstStyle/>
          <a:p>
            <a:r>
              <a:rPr lang="tr-TR" sz="3200"/>
              <a:t>             </a:t>
            </a:r>
            <a:r>
              <a:rPr lang="tr-TR" sz="3200">
                <a:latin typeface="Algerian" panose="04020705040A02060702" pitchFamily="82" charset="0"/>
              </a:rPr>
              <a:t>RURAL OPPORTUNITIES</a:t>
            </a:r>
          </a:p>
        </p:txBody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7EB6695E-BED5-4DA3-8C9B-AD301AEF47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435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E161F43-B5D7-61FB-EB4A-4198031E4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795618"/>
            <a:ext cx="3749061" cy="3005289"/>
          </a:xfrm>
        </p:spPr>
        <p:txBody>
          <a:bodyPr>
            <a:normAutofit/>
          </a:bodyPr>
          <a:lstStyle/>
          <a:p>
            <a:r>
              <a:rPr lang="en-US" sz="1600"/>
              <a:t>Large areas in rural areas offer significant opportunities for renewable energy projects.</a:t>
            </a:r>
            <a:endParaRPr lang="tr-TR" sz="1600"/>
          </a:p>
          <a:p>
            <a:r>
              <a:rPr lang="en-US" sz="1600"/>
              <a:t>Local tourism and organic farming can create new economic opportunities for rural communities.</a:t>
            </a:r>
          </a:p>
        </p:txBody>
      </p:sp>
    </p:spTree>
    <p:extLst>
      <p:ext uri="{BB962C8B-B14F-4D97-AF65-F5344CB8AC3E}">
        <p14:creationId xmlns:p14="http://schemas.microsoft.com/office/powerpoint/2010/main" val="2358852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19">
            <a:extLst>
              <a:ext uri="{FF2B5EF4-FFF2-40B4-BE49-F238E27FC236}">
                <a16:creationId xmlns:a16="http://schemas.microsoft.com/office/drawing/2014/main" id="{D94A7024-D948-494D-8920-BBA2DA07D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B826BCE-FA57-AC87-FCFB-23E2B9E16A2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CB920273-88D5-773D-9961-837558E41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tx1">
                    <a:lumMod val="95000"/>
                  </a:schemeClr>
                </a:solidFill>
              </a:rPr>
              <a:t>              </a:t>
            </a:r>
            <a:r>
              <a:rPr lang="tr-TR" dirty="0">
                <a:solidFill>
                  <a:schemeClr val="tx1">
                    <a:lumMod val="95000"/>
                  </a:schemeClr>
                </a:solidFill>
                <a:latin typeface="Algerian" panose="04020705040A02060702" pitchFamily="82" charset="0"/>
              </a:rPr>
              <a:t>ORIGIN SHAPES IDENTITY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A48F4AC-D119-3548-9EA7-CC865E644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7858" y="4735623"/>
            <a:ext cx="8596668" cy="388077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The phrase “origin shapes identity” describes how an individual’s identity is shaped by their roots and past experiences.</a:t>
            </a:r>
            <a:endParaRPr lang="tr-TR" dirty="0">
              <a:solidFill>
                <a:srgbClr val="FFFFFF"/>
              </a:solidFill>
            </a:endParaRPr>
          </a:p>
          <a:p>
            <a:r>
              <a:rPr lang="en-US" dirty="0">
                <a:solidFill>
                  <a:srgbClr val="FFFFFF"/>
                </a:solidFill>
              </a:rPr>
              <a:t> Where a person comes from deeply affects their values, perspective and way of perceiving the world.</a:t>
            </a: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5354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BE9D4C4-9FA3-4885-A769-301639CC7A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7" name="Resim 6" descr="yemek, gıda, içecek, kahve, yemek servis takımı içeren bir resim">
            <a:extLst>
              <a:ext uri="{FF2B5EF4-FFF2-40B4-BE49-F238E27FC236}">
                <a16:creationId xmlns:a16="http://schemas.microsoft.com/office/drawing/2014/main" id="{6257978E-748B-354A-656D-CE39DE4833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72"/>
          <a:stretch>
            <a:fillRect/>
          </a:stretch>
        </p:blipFill>
        <p:spPr>
          <a:xfrm>
            <a:off x="4296867" y="5"/>
            <a:ext cx="4831627" cy="4520011"/>
          </a:xfrm>
          <a:custGeom>
            <a:avLst/>
            <a:gdLst/>
            <a:ahLst/>
            <a:cxnLst/>
            <a:rect l="l" t="t" r="r" b="b"/>
            <a:pathLst>
              <a:path w="4831627" h="4520011">
                <a:moveTo>
                  <a:pt x="0" y="0"/>
                </a:moveTo>
                <a:lnTo>
                  <a:pt x="4831627" y="0"/>
                </a:lnTo>
                <a:lnTo>
                  <a:pt x="1416677" y="4520011"/>
                </a:lnTo>
                <a:close/>
              </a:path>
            </a:pathLst>
          </a:custGeom>
        </p:spPr>
      </p:pic>
      <p:pic>
        <p:nvPicPr>
          <p:cNvPr id="5" name="Resim 4" descr="tatlı, çerez, atıştırmalık, ekmek fırını, tatlılık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95425A8A-5E93-29FF-2D9E-0DD146DC4B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7"/>
          <a:stretch>
            <a:fillRect/>
          </a:stretch>
        </p:blipFill>
        <p:spPr>
          <a:xfrm>
            <a:off x="4041994" y="-4"/>
            <a:ext cx="8139373" cy="6858000"/>
          </a:xfrm>
          <a:custGeom>
            <a:avLst/>
            <a:gdLst/>
            <a:ahLst/>
            <a:cxnLst/>
            <a:rect l="l" t="t" r="r" b="b"/>
            <a:pathLst>
              <a:path w="8139373" h="6858000">
                <a:moveTo>
                  <a:pt x="5181344" y="0"/>
                </a:moveTo>
                <a:lnTo>
                  <a:pt x="8139373" y="0"/>
                </a:lnTo>
                <a:lnTo>
                  <a:pt x="8139373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B65C0A1C-C95E-8219-8EFC-D3208838F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176489"/>
            <a:ext cx="3749061" cy="150846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tr-TR" sz="3200" dirty="0"/>
              <a:t>         </a:t>
            </a:r>
            <a:r>
              <a:rPr lang="tr-TR" sz="3200" dirty="0">
                <a:latin typeface="Algerian" panose="04020705040A02060702" pitchFamily="82" charset="0"/>
              </a:rPr>
              <a:t>GEOGRAPHICAL       INDICATIONS</a:t>
            </a: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7EB6695E-BED5-4DA3-8C9B-AD301AEF47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435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5AA4CCC-9B28-80F0-32D3-0C8B47DFF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795618"/>
            <a:ext cx="3749061" cy="3005289"/>
          </a:xfrm>
        </p:spPr>
        <p:txBody>
          <a:bodyPr>
            <a:normAutofit lnSpcReduction="10000"/>
          </a:bodyPr>
          <a:lstStyle/>
          <a:p>
            <a:r>
              <a:rPr lang="en-US" sz="1600" dirty="0"/>
              <a:t>Quality and reputation are often shaped by the conditions, culture and values ​​of the region in which they are located.</a:t>
            </a:r>
            <a:endParaRPr lang="tr-TR" sz="1600" dirty="0"/>
          </a:p>
          <a:p>
            <a:r>
              <a:rPr lang="en-US" sz="1600" dirty="0"/>
              <a:t> The business culture, education level and social trust of a region directly affect the reputation of the institutions and individuals in that region</a:t>
            </a:r>
            <a:r>
              <a:rPr lang="tr-TR" sz="1600" dirty="0"/>
              <a:t>.</a:t>
            </a:r>
          </a:p>
          <a:p>
            <a:r>
              <a:rPr lang="tr-TR" sz="1600" dirty="0" err="1"/>
              <a:t>For</a:t>
            </a:r>
            <a:r>
              <a:rPr lang="tr-TR" sz="1600" dirty="0"/>
              <a:t> </a:t>
            </a:r>
            <a:r>
              <a:rPr lang="tr-TR" sz="1600" dirty="0" err="1"/>
              <a:t>example</a:t>
            </a:r>
            <a:r>
              <a:rPr lang="tr-TR" sz="1600" dirty="0"/>
              <a:t>: </a:t>
            </a:r>
            <a:r>
              <a:rPr lang="tr-TR" sz="1600" dirty="0" err="1"/>
              <a:t>Turkish</a:t>
            </a:r>
            <a:r>
              <a:rPr lang="tr-TR" sz="1600" dirty="0"/>
              <a:t> </a:t>
            </a:r>
            <a:r>
              <a:rPr lang="tr-TR" sz="1600" dirty="0" err="1"/>
              <a:t>delight</a:t>
            </a:r>
            <a:r>
              <a:rPr lang="tr-TR" sz="1600" dirty="0"/>
              <a:t> </a:t>
            </a:r>
            <a:r>
              <a:rPr lang="tr-TR" sz="1600" dirty="0" err="1"/>
              <a:t>and</a:t>
            </a:r>
            <a:r>
              <a:rPr lang="tr-TR" sz="1600" dirty="0"/>
              <a:t> </a:t>
            </a:r>
            <a:r>
              <a:rPr lang="tr-TR" sz="1600" dirty="0" err="1"/>
              <a:t>Turkish</a:t>
            </a:r>
            <a:r>
              <a:rPr lang="tr-TR" sz="1600" dirty="0"/>
              <a:t> </a:t>
            </a:r>
            <a:r>
              <a:rPr lang="tr-TR" sz="1600" dirty="0" err="1"/>
              <a:t>coffee</a:t>
            </a:r>
            <a:r>
              <a:rPr lang="tr-TR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6577124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</TotalTime>
  <Words>449</Words>
  <Application>Microsoft Office PowerPoint</Application>
  <PresentationFormat>Geniş ekran</PresentationFormat>
  <Paragraphs>50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20" baseType="lpstr">
      <vt:lpstr>Algerian</vt:lpstr>
      <vt:lpstr>Amasis MT Pro Black</vt:lpstr>
      <vt:lpstr>Arial</vt:lpstr>
      <vt:lpstr>Calibri</vt:lpstr>
      <vt:lpstr>Trebuchet MS</vt:lpstr>
      <vt:lpstr>Wingdings 3</vt:lpstr>
      <vt:lpstr>Yüzeyler</vt:lpstr>
      <vt:lpstr>PowerPoint Sunusu</vt:lpstr>
      <vt:lpstr>WHAT’S A REGION?</vt:lpstr>
      <vt:lpstr>          WHAT IS A RURAL ORIGIN?</vt:lpstr>
      <vt:lpstr>                 PRESENTATION FOCUS</vt:lpstr>
      <vt:lpstr>   THE GEOGRAPHY OF OPPORTUNITIES</vt:lpstr>
      <vt:lpstr>   RURAL CHALLENGES</vt:lpstr>
      <vt:lpstr>             RURAL OPPORTUNITIES</vt:lpstr>
      <vt:lpstr>              ORIGIN SHAPES IDENTITY</vt:lpstr>
      <vt:lpstr>         GEOGRAPHICAL       INDICATIONS</vt:lpstr>
      <vt:lpstr>PowerPoint Sunusu</vt:lpstr>
      <vt:lpstr>ARTICLE TITLE: RURAL WELL – BEING: GEOGRAPHY OF OPPORTUNITIES</vt:lpstr>
      <vt:lpstr>        WHAT DO YOU THNK?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sevgi aksu</dc:creator>
  <cp:lastModifiedBy>sevgi aksu</cp:lastModifiedBy>
  <cp:revision>1</cp:revision>
  <dcterms:created xsi:type="dcterms:W3CDTF">2025-11-30T13:07:57Z</dcterms:created>
  <dcterms:modified xsi:type="dcterms:W3CDTF">2025-11-30T18:12:43Z</dcterms:modified>
</cp:coreProperties>
</file>