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4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5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D09C68-D2B2-79D5-7F48-38E1C89352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3800085-D24C-E32C-13B4-2F1E4CEDE0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CC52DF5-E672-0559-2E7E-E37E0E452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C3FE4-7D36-4A13-9863-F5E442611365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FFCD4CC-524F-9882-9771-762D7923D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4589E0-70B8-4954-2E96-6A3EFE548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C485-424E-4563-A598-2147657829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6632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3CE97A-158A-5C1F-160C-76E35FC6B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C9C4B03-2CAC-274B-8C55-D96FF49FD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546721C-1DBC-F0E3-4D10-EC458AD5B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C3FE4-7D36-4A13-9863-F5E442611365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088CB81-D292-69AE-7F82-5F239C5A9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F7CC4EB-8693-6205-8022-E8D31EBE0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C485-424E-4563-A598-2147657829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8978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E1C9E07-A6B5-5AE7-3729-73EF22BC53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25C98E-2DF1-C1B6-B363-A48F37DD7B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11359C3-1863-D0EA-306A-D37FA4783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C3FE4-7D36-4A13-9863-F5E442611365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8C6CCFE-A542-1E1B-5E84-33964482D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FD273D5-2F00-761D-CA94-541C4876D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C485-424E-4563-A598-2147657829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222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D0EC17-051C-C732-3B66-3D3E7E7D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C1FBDE-6892-7AD0-3712-B9D871BFA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3CB9539-20DB-4410-1AB2-EC06DB5D8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C3FE4-7D36-4A13-9863-F5E442611365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B4EC09C-C417-14FD-040D-ED6433CDB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362768-82DE-C57C-94D0-BA6060272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C485-424E-4563-A598-2147657829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815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C45B51-56D6-FF52-B7EB-19A112DD4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ECAFE72-A8F3-4984-F773-92AB88128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84F22F3-BBE0-7B60-7A99-0DF3EF0D7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C3FE4-7D36-4A13-9863-F5E442611365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75E1B57-D465-739E-158B-6D6DA7321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EA542E7-FDAE-BC1B-5FC2-53DEAD76F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C485-424E-4563-A598-2147657829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72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6FA4DD-05C1-D38E-0CD1-F99889465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ED3DF9-B337-8A59-7328-F2594FFB30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262C3C8-142C-1AF6-7579-7669037EC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93E3D71-2770-9FC2-6BD3-9C11B602D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C3FE4-7D36-4A13-9863-F5E442611365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4C0D58-0D60-8E57-B1DF-0118A23A5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316B141-84EA-9320-705F-4C60C573C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C485-424E-4563-A598-2147657829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4779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D0A46-2C6C-8AD7-4D06-193FB896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4F157D8-DCA3-A8A6-E442-1BF9209195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EA294AD-1994-CC76-934A-7BF0C8E884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04E3705-5265-4198-790E-CACBE0CEF2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18BBB30-1A07-AA3D-3AD8-2F4C7A055C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1649F7-F620-1D76-8A8A-3C1B966BC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C3FE4-7D36-4A13-9863-F5E442611365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B2C62EB-7515-0D8B-562A-939E3077A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19C16F1-AA3C-AB8B-5C97-B4C01F72D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C485-424E-4563-A598-2147657829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334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3AFB40-1FE4-AE74-C5EB-291CC621A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08359FD-D17F-A186-14B5-1B94C11B3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C3FE4-7D36-4A13-9863-F5E442611365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4E8D41D-F1EB-17C2-0DBA-CB464ACF6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313AB74-B53F-9A0E-D846-D5BA6BA88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C485-424E-4563-A598-2147657829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6455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A137025-001F-C158-A337-592DA643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C3FE4-7D36-4A13-9863-F5E442611365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E58D79A-CDAA-7165-E273-109074770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9ECA23E-BFB1-E613-A24F-8A54F3D81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C485-424E-4563-A598-2147657829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3020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44A055-B08D-8103-8591-79635536B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A84881-6693-1BF3-CFAC-126BDF935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BC770A5-351A-D70A-B97D-D1C5193D6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78B397E-C31F-EAB2-08A9-86CAB3796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C3FE4-7D36-4A13-9863-F5E442611365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82A87FD-2823-5F0F-BA91-C0F406832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CC11BBC-5BF7-125D-C642-6DFAE2C09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C485-424E-4563-A598-2147657829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5419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A9BA5A-4449-9F56-96D7-6B614FE8C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FF1A335-576C-26F0-7963-81D9B14E4D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3672104-6908-3C8F-226A-7ADF23353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41327E3-0E6C-A908-2636-2FC8264A0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C3FE4-7D36-4A13-9863-F5E442611365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BF302D7-CB82-C1BE-2E25-8412B4273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F75F7E3-68E4-5077-32C2-796D0DA91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C485-424E-4563-A598-2147657829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748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4CD6B7A-48B1-BE0B-E2A2-C389ACBF6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6663B21-960F-6817-DC80-5819A37DD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7044B0-D643-CDC4-0A6A-727CD02559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BC3FE4-7D36-4A13-9863-F5E442611365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7180951-58D6-D6B7-E47D-781C696315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FF66527-8842-9336-4AC2-4FA34B198A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B1C485-424E-4563-A598-2147657829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3148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5CCFB1-B4F5-FBE2-DBB5-93A162E98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6265" y="272179"/>
            <a:ext cx="4540045" cy="1025679"/>
          </a:xfrm>
        </p:spPr>
        <p:txBody>
          <a:bodyPr>
            <a:normAutofit/>
          </a:bodyPr>
          <a:lstStyle/>
          <a:p>
            <a:r>
              <a:rPr lang="tr-TR" sz="4000" dirty="0"/>
              <a:t>GÜNLÜK DUALAR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E18B4E-3EE5-56C1-D90D-EFC301AC7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440" y="1632585"/>
            <a:ext cx="10629326" cy="4760196"/>
          </a:xfrm>
        </p:spPr>
        <p:txBody>
          <a:bodyPr>
            <a:normAutofit fontScale="92500" lnSpcReduction="10000"/>
          </a:bodyPr>
          <a:lstStyle/>
          <a:p>
            <a:r>
              <a:rPr lang="tr-TR" sz="2200" dirty="0"/>
              <a:t>FATİHA</a:t>
            </a:r>
          </a:p>
          <a:p>
            <a:r>
              <a:rPr lang="tr-TR" sz="2200" dirty="0"/>
              <a:t>İHLAS</a:t>
            </a:r>
          </a:p>
          <a:p>
            <a:r>
              <a:rPr lang="tr-TR" sz="2200" dirty="0"/>
              <a:t>AYET-EL-KÜRSİ</a:t>
            </a:r>
          </a:p>
          <a:p>
            <a:r>
              <a:rPr lang="tr-TR" sz="2200" dirty="0"/>
              <a:t>TEVHİD</a:t>
            </a:r>
          </a:p>
          <a:p>
            <a:r>
              <a:rPr lang="tr-TR" sz="2200" dirty="0"/>
              <a:t>ŞEHADET</a:t>
            </a:r>
          </a:p>
          <a:p>
            <a:endParaRPr lang="tr-TR" sz="2200" dirty="0"/>
          </a:p>
          <a:p>
            <a:r>
              <a:rPr lang="tr-TR" sz="2200" dirty="0"/>
              <a:t>İSRA 82</a:t>
            </a:r>
          </a:p>
          <a:p>
            <a:r>
              <a:rPr lang="tr-TR" sz="2200" dirty="0"/>
              <a:t>ŞUARA 80</a:t>
            </a:r>
          </a:p>
          <a:p>
            <a:r>
              <a:rPr lang="tr-TR" sz="2200" dirty="0"/>
              <a:t>BAKARA 153</a:t>
            </a:r>
          </a:p>
          <a:p>
            <a:endParaRPr lang="tr-TR" sz="2200" dirty="0"/>
          </a:p>
          <a:p>
            <a:r>
              <a:rPr lang="tr-TR" sz="2200" dirty="0"/>
              <a:t>MÜSLÜMAN KALMALIYIM.</a:t>
            </a:r>
          </a:p>
          <a:p>
            <a:r>
              <a:rPr lang="tr-TR" sz="2200" dirty="0"/>
              <a:t>MERYEM 72.</a:t>
            </a:r>
          </a:p>
          <a:p>
            <a:endParaRPr lang="tr-TR" sz="3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9640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F479D9-9D9D-5185-F6AB-FF574B49F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483"/>
            <a:ext cx="10515600" cy="717756"/>
          </a:xfrm>
        </p:spPr>
        <p:txBody>
          <a:bodyPr>
            <a:normAutofit/>
          </a:bodyPr>
          <a:lstStyle/>
          <a:p>
            <a:pPr algn="ctr"/>
            <a:r>
              <a:rPr lang="tr-TR" sz="4000" dirty="0"/>
              <a:t>İNTİKAM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BF3B0A-C66C-C08D-BE83-B5FAAD00D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159" y="1137920"/>
            <a:ext cx="11389361" cy="4632960"/>
          </a:xfrm>
        </p:spPr>
        <p:txBody>
          <a:bodyPr>
            <a:normAutofit/>
          </a:bodyPr>
          <a:lstStyle/>
          <a:p>
            <a:r>
              <a:rPr lang="tr-TR" sz="2000" dirty="0"/>
              <a:t>MÜSLÜMAN, CENNETE DÖNER.</a:t>
            </a:r>
          </a:p>
          <a:p>
            <a:r>
              <a:rPr lang="tr-TR" sz="2000" dirty="0"/>
              <a:t>MERYEM 72.</a:t>
            </a:r>
          </a:p>
          <a:p>
            <a:pPr marL="0" indent="0">
              <a:buNone/>
            </a:pPr>
            <a:endParaRPr lang="tr-TR" sz="2000" dirty="0"/>
          </a:p>
          <a:p>
            <a:pPr lvl="0"/>
            <a:r>
              <a:rPr lang="tr-TR" sz="2000" dirty="0"/>
              <a:t>ZUNTİKAM </a:t>
            </a:r>
          </a:p>
          <a:p>
            <a:pPr lvl="0"/>
            <a:r>
              <a:rPr lang="tr-TR" sz="2000" dirty="0"/>
              <a:t>EL ŞEDİDÜL MİHAL</a:t>
            </a:r>
          </a:p>
          <a:p>
            <a:pPr lvl="0"/>
            <a:endParaRPr lang="tr-TR" sz="2000" dirty="0"/>
          </a:p>
          <a:p>
            <a:pPr lvl="0"/>
            <a:r>
              <a:rPr lang="tr-TR" sz="2000" dirty="0"/>
              <a:t>ALLAH İNTİKAM SAHİBİDİR.</a:t>
            </a:r>
          </a:p>
          <a:p>
            <a:pPr lvl="0"/>
            <a:r>
              <a:rPr lang="tr-TR" sz="2000" dirty="0"/>
              <a:t>ALLAH AZABI ŞİDDETLİ OLANDIR.</a:t>
            </a:r>
          </a:p>
          <a:p>
            <a:pPr lvl="0"/>
            <a:r>
              <a:rPr lang="tr-TR" sz="2000" dirty="0"/>
              <a:t>ŞÜPHESİZ, BİZ SUÇLULARDAN İNTİKAM ALACAĞIZ.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9505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48</Words>
  <Application>Microsoft Office PowerPoint</Application>
  <PresentationFormat>Geniş ekran</PresentationFormat>
  <Paragraphs>23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Teması</vt:lpstr>
      <vt:lpstr>GÜNLÜK DUALAR</vt:lpstr>
      <vt:lpstr>İNTİKAM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Ahmet Evrim Karagöz</dc:creator>
  <cp:lastModifiedBy>Ahmet Evrim Karagöz</cp:lastModifiedBy>
  <cp:revision>57</cp:revision>
  <dcterms:created xsi:type="dcterms:W3CDTF">2026-06-18T05:52:57Z</dcterms:created>
  <dcterms:modified xsi:type="dcterms:W3CDTF">2026-06-23T09:36:22Z</dcterms:modified>
</cp:coreProperties>
</file>